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56" r:id="rId5"/>
    <p:sldId id="301" r:id="rId6"/>
    <p:sldId id="288" r:id="rId7"/>
    <p:sldId id="286" r:id="rId8"/>
    <p:sldId id="292" r:id="rId9"/>
    <p:sldId id="727" r:id="rId10"/>
    <p:sldId id="287" r:id="rId11"/>
    <p:sldId id="296" r:id="rId12"/>
    <p:sldId id="302" r:id="rId13"/>
    <p:sldId id="297" r:id="rId14"/>
    <p:sldId id="299" r:id="rId15"/>
    <p:sldId id="725" r:id="rId16"/>
    <p:sldId id="328" r:id="rId17"/>
    <p:sldId id="331" r:id="rId18"/>
    <p:sldId id="719" r:id="rId19"/>
    <p:sldId id="720" r:id="rId20"/>
    <p:sldId id="721" r:id="rId21"/>
    <p:sldId id="313" r:id="rId22"/>
    <p:sldId id="282" r:id="rId23"/>
    <p:sldId id="281" r:id="rId24"/>
    <p:sldId id="283" r:id="rId25"/>
    <p:sldId id="279" r:id="rId26"/>
    <p:sldId id="260" r:id="rId27"/>
    <p:sldId id="284" r:id="rId28"/>
    <p:sldId id="280" r:id="rId29"/>
    <p:sldId id="71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7C"/>
    <a:srgbClr val="54C0E8"/>
    <a:srgbClr val="40683D"/>
    <a:srgbClr val="76B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51020" autoAdjust="0"/>
  </p:normalViewPr>
  <p:slideViewPr>
    <p:cSldViewPr snapToGrid="0" snapToObjects="1">
      <p:cViewPr varScale="1">
        <p:scale>
          <a:sx n="45" d="100"/>
          <a:sy n="45" d="100"/>
        </p:scale>
        <p:origin x="18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EF48A1-E13D-45E8-A67B-0774B2EF596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3E02EC9-E885-4B81-9C35-E8179AADD94E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5 Themes – Energy, Waste, Water, Biodiversity &amp; Transport</a:t>
          </a:r>
        </a:p>
      </dgm:t>
    </dgm:pt>
    <dgm:pt modelId="{BFAFD4E2-EEEC-41E0-AA34-A0775B63C689}" type="parTrans" cxnId="{89993EAD-5C60-4CB8-BCB4-23F490F9D8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89DA3A-D2A4-4FA8-BF99-D2BB5153EAFB}" type="sibTrans" cxnId="{89993EAD-5C60-4CB8-BCB4-23F490F9D8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91FBE5-7D69-4541-A4E8-6A371A610196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12 months</a:t>
          </a:r>
        </a:p>
      </dgm:t>
    </dgm:pt>
    <dgm:pt modelId="{B3FF231D-8F94-4B80-B2A0-EDE5030A2C1C}" type="parTrans" cxnId="{46F3A2C8-8CC5-4267-8613-5CC8AC57621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2166EA-0B3A-4250-8889-FA8D5B027850}" type="sibTrans" cxnId="{46F3A2C8-8CC5-4267-8613-5CC8AC57621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0ED76B-FE3F-45A1-9027-5351DD5751D3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45 Clubs from 17 Counties across the whole Island</a:t>
          </a:r>
        </a:p>
      </dgm:t>
    </dgm:pt>
    <dgm:pt modelId="{B809F24A-E272-4C1B-9FD0-42D85005FB1E}" type="parTrans" cxnId="{4AFEA059-E083-4925-A6A1-44569D24605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FF300D-FADC-4184-8740-CC13A2DB9CD2}" type="sibTrans" cxnId="{4AFEA059-E083-4925-A6A1-44569D24605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8431FB-52DF-40F3-B0D1-8B79466EDABB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Includes Regional Grounds –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O'Moore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Park, Portlaoise and Connacht Centre,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Bekan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90319A-EDC7-40DC-89AA-497B1685D962}" type="parTrans" cxnId="{527585A2-EB91-4C5C-80BD-23584B6137F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5045C3-5654-41B8-95CE-057C9A6CEE91}" type="sibTrans" cxnId="{527585A2-EB91-4C5C-80BD-23584B6137F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98FEDE-8782-4290-BD7F-72E52D4765FF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Officially launched Weds Dec 9th @7pm </a:t>
          </a:r>
        </a:p>
      </dgm:t>
    </dgm:pt>
    <dgm:pt modelId="{5296C7BA-21AF-45D7-BC24-6AF2E7052D28}" type="parTrans" cxnId="{8F17AD86-852C-4F40-88C5-9947AB1D129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5E724C-8DD0-4B9F-B0EB-3663199E8EED}" type="sibTrans" cxnId="{8F17AD86-852C-4F40-88C5-9947AB1D129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CA2913-7EFC-4A82-B366-5DEEE528A7C0}" type="pres">
      <dgm:prSet presAssocID="{9CEF48A1-E13D-45E8-A67B-0774B2EF5965}" presName="root" presStyleCnt="0">
        <dgm:presLayoutVars>
          <dgm:dir/>
          <dgm:resizeHandles val="exact"/>
        </dgm:presLayoutVars>
      </dgm:prSet>
      <dgm:spPr/>
    </dgm:pt>
    <dgm:pt modelId="{F0C64519-BEC7-41C3-81CD-3DD32734F924}" type="pres">
      <dgm:prSet presAssocID="{73E02EC9-E885-4B81-9C35-E8179AADD94E}" presName="compNode" presStyleCnt="0"/>
      <dgm:spPr/>
    </dgm:pt>
    <dgm:pt modelId="{73E08D98-F16D-4620-8F13-85B4EDF66A50}" type="pres">
      <dgm:prSet presAssocID="{73E02EC9-E885-4B81-9C35-E8179AADD94E}" presName="bgRect" presStyleLbl="bgShp" presStyleIdx="0" presStyleCnt="5"/>
      <dgm:spPr/>
    </dgm:pt>
    <dgm:pt modelId="{9B232879-3BD2-4FB0-81B3-26FD0EB276D6}" type="pres">
      <dgm:prSet presAssocID="{73E02EC9-E885-4B81-9C35-E8179AADD94E}" presName="iconRect" presStyleLbl="node1" presStyleIdx="0" presStyleCnt="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39FE5EFC-9817-43C1-A840-A8813228EB80}" type="pres">
      <dgm:prSet presAssocID="{73E02EC9-E885-4B81-9C35-E8179AADD94E}" presName="spaceRect" presStyleCnt="0"/>
      <dgm:spPr/>
    </dgm:pt>
    <dgm:pt modelId="{18E2D34D-F390-4ED4-8156-80BDA6F37C47}" type="pres">
      <dgm:prSet presAssocID="{73E02EC9-E885-4B81-9C35-E8179AADD94E}" presName="parTx" presStyleLbl="revTx" presStyleIdx="0" presStyleCnt="5">
        <dgm:presLayoutVars>
          <dgm:chMax val="0"/>
          <dgm:chPref val="0"/>
        </dgm:presLayoutVars>
      </dgm:prSet>
      <dgm:spPr/>
    </dgm:pt>
    <dgm:pt modelId="{3DFDB0BA-3FDE-45CC-9406-1D850083CC39}" type="pres">
      <dgm:prSet presAssocID="{C489DA3A-D2A4-4FA8-BF99-D2BB5153EAFB}" presName="sibTrans" presStyleCnt="0"/>
      <dgm:spPr/>
    </dgm:pt>
    <dgm:pt modelId="{8480534E-D7E4-4E24-AAAA-361AB7E33BF0}" type="pres">
      <dgm:prSet presAssocID="{4691FBE5-7D69-4541-A4E8-6A371A610196}" presName="compNode" presStyleCnt="0"/>
      <dgm:spPr/>
    </dgm:pt>
    <dgm:pt modelId="{291B0FC9-4714-4995-9709-0EDBE8F2B0A5}" type="pres">
      <dgm:prSet presAssocID="{4691FBE5-7D69-4541-A4E8-6A371A610196}" presName="bgRect" presStyleLbl="bgShp" presStyleIdx="1" presStyleCnt="5"/>
      <dgm:spPr/>
    </dgm:pt>
    <dgm:pt modelId="{349FF2A9-315F-4B95-B5A5-719C924D8404}" type="pres">
      <dgm:prSet presAssocID="{4691FBE5-7D69-4541-A4E8-6A371A610196}" presName="iconRect" presStyleLbl="node1" presStyleIdx="1" presStyleCnt="5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C71ABFEC-6825-4C52-89F7-DFE93F9DB9A7}" type="pres">
      <dgm:prSet presAssocID="{4691FBE5-7D69-4541-A4E8-6A371A610196}" presName="spaceRect" presStyleCnt="0"/>
      <dgm:spPr/>
    </dgm:pt>
    <dgm:pt modelId="{5544CF4C-5183-4656-BC77-3C8CB18AB92B}" type="pres">
      <dgm:prSet presAssocID="{4691FBE5-7D69-4541-A4E8-6A371A610196}" presName="parTx" presStyleLbl="revTx" presStyleIdx="1" presStyleCnt="5">
        <dgm:presLayoutVars>
          <dgm:chMax val="0"/>
          <dgm:chPref val="0"/>
        </dgm:presLayoutVars>
      </dgm:prSet>
      <dgm:spPr/>
    </dgm:pt>
    <dgm:pt modelId="{E83BBDCC-935D-43A4-B0A2-6D134B68FB4C}" type="pres">
      <dgm:prSet presAssocID="{8F2166EA-0B3A-4250-8889-FA8D5B027850}" presName="sibTrans" presStyleCnt="0"/>
      <dgm:spPr/>
    </dgm:pt>
    <dgm:pt modelId="{5253FF8B-05A6-4C86-AA09-ADB282192BCD}" type="pres">
      <dgm:prSet presAssocID="{8D0ED76B-FE3F-45A1-9027-5351DD5751D3}" presName="compNode" presStyleCnt="0"/>
      <dgm:spPr/>
    </dgm:pt>
    <dgm:pt modelId="{539CC7C6-9AAE-426F-9176-A399D34899E3}" type="pres">
      <dgm:prSet presAssocID="{8D0ED76B-FE3F-45A1-9027-5351DD5751D3}" presName="bgRect" presStyleLbl="bgShp" presStyleIdx="2" presStyleCnt="5"/>
      <dgm:spPr/>
    </dgm:pt>
    <dgm:pt modelId="{93410C6D-19DE-4D93-B21D-01D6D39EFCBA}" type="pres">
      <dgm:prSet presAssocID="{8D0ED76B-FE3F-45A1-9027-5351DD5751D3}" presName="iconRect" presStyleLbl="node1" presStyleIdx="2" presStyleCnt="5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DC9A3497-C2BC-43EB-BC5B-9BD0C7F41201}" type="pres">
      <dgm:prSet presAssocID="{8D0ED76B-FE3F-45A1-9027-5351DD5751D3}" presName="spaceRect" presStyleCnt="0"/>
      <dgm:spPr/>
    </dgm:pt>
    <dgm:pt modelId="{B35BD739-B445-4255-8E97-B73292E906A5}" type="pres">
      <dgm:prSet presAssocID="{8D0ED76B-FE3F-45A1-9027-5351DD5751D3}" presName="parTx" presStyleLbl="revTx" presStyleIdx="2" presStyleCnt="5">
        <dgm:presLayoutVars>
          <dgm:chMax val="0"/>
          <dgm:chPref val="0"/>
        </dgm:presLayoutVars>
      </dgm:prSet>
      <dgm:spPr/>
    </dgm:pt>
    <dgm:pt modelId="{3699C073-BAB7-4C7B-9822-14989EFCAA54}" type="pres">
      <dgm:prSet presAssocID="{F0FF300D-FADC-4184-8740-CC13A2DB9CD2}" presName="sibTrans" presStyleCnt="0"/>
      <dgm:spPr/>
    </dgm:pt>
    <dgm:pt modelId="{D4D143B8-17CB-4D63-BA46-E17675C71AB9}" type="pres">
      <dgm:prSet presAssocID="{DF8431FB-52DF-40F3-B0D1-8B79466EDABB}" presName="compNode" presStyleCnt="0"/>
      <dgm:spPr/>
    </dgm:pt>
    <dgm:pt modelId="{4063BA5C-A8B9-450C-852B-87E9797584DF}" type="pres">
      <dgm:prSet presAssocID="{DF8431FB-52DF-40F3-B0D1-8B79466EDABB}" presName="bgRect" presStyleLbl="bgShp" presStyleIdx="3" presStyleCnt="5"/>
      <dgm:spPr/>
    </dgm:pt>
    <dgm:pt modelId="{3A740DDC-CE1E-4FB0-BA9E-52C889BBE9FE}" type="pres">
      <dgm:prSet presAssocID="{DF8431FB-52DF-40F3-B0D1-8B79466EDABB}" presName="iconRect" presStyleLbl="node1" presStyleIdx="3" presStyleCnt="5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25814E09-3BB7-47E7-86D4-8F37633546DD}" type="pres">
      <dgm:prSet presAssocID="{DF8431FB-52DF-40F3-B0D1-8B79466EDABB}" presName="spaceRect" presStyleCnt="0"/>
      <dgm:spPr/>
    </dgm:pt>
    <dgm:pt modelId="{C5C85F0C-A4F3-4F80-B826-FD9B053DEF70}" type="pres">
      <dgm:prSet presAssocID="{DF8431FB-52DF-40F3-B0D1-8B79466EDABB}" presName="parTx" presStyleLbl="revTx" presStyleIdx="3" presStyleCnt="5">
        <dgm:presLayoutVars>
          <dgm:chMax val="0"/>
          <dgm:chPref val="0"/>
        </dgm:presLayoutVars>
      </dgm:prSet>
      <dgm:spPr/>
    </dgm:pt>
    <dgm:pt modelId="{ABB243CC-886C-44F9-A352-951DEF21C7EE}" type="pres">
      <dgm:prSet presAssocID="{6A5045C3-5654-41B8-95CE-057C9A6CEE91}" presName="sibTrans" presStyleCnt="0"/>
      <dgm:spPr/>
    </dgm:pt>
    <dgm:pt modelId="{36D25A3A-49CC-416F-A373-D3A544B66335}" type="pres">
      <dgm:prSet presAssocID="{7F98FEDE-8782-4290-BD7F-72E52D4765FF}" presName="compNode" presStyleCnt="0"/>
      <dgm:spPr/>
    </dgm:pt>
    <dgm:pt modelId="{AE5E6723-1D66-4286-B00F-94E52DE25144}" type="pres">
      <dgm:prSet presAssocID="{7F98FEDE-8782-4290-BD7F-72E52D4765FF}" presName="bgRect" presStyleLbl="bgShp" presStyleIdx="4" presStyleCnt="5"/>
      <dgm:spPr/>
    </dgm:pt>
    <dgm:pt modelId="{3A4AE095-7A8C-4B18-9038-92705F2B0490}" type="pres">
      <dgm:prSet presAssocID="{7F98FEDE-8782-4290-BD7F-72E52D4765FF}" presName="iconRect" presStyleLbl="node1" presStyleIdx="4" presStyleCnt="5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t Air Balloon"/>
        </a:ext>
      </dgm:extLst>
    </dgm:pt>
    <dgm:pt modelId="{0BAC1CB5-07E8-487F-883F-CB8F4B07A004}" type="pres">
      <dgm:prSet presAssocID="{7F98FEDE-8782-4290-BD7F-72E52D4765FF}" presName="spaceRect" presStyleCnt="0"/>
      <dgm:spPr/>
    </dgm:pt>
    <dgm:pt modelId="{CEC5B89E-8F4A-4E3F-9B8D-ECD81914ABC2}" type="pres">
      <dgm:prSet presAssocID="{7F98FEDE-8782-4290-BD7F-72E52D4765F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8F8F30C-D592-4DCB-8493-FF577EC14105}" type="presOf" srcId="{73E02EC9-E885-4B81-9C35-E8179AADD94E}" destId="{18E2D34D-F390-4ED4-8156-80BDA6F37C47}" srcOrd="0" destOrd="0" presId="urn:microsoft.com/office/officeart/2018/2/layout/IconVerticalSolidList"/>
    <dgm:cxn modelId="{E6055B34-A89B-4C45-ADFB-5E4FF650A810}" type="presOf" srcId="{7F98FEDE-8782-4290-BD7F-72E52D4765FF}" destId="{CEC5B89E-8F4A-4E3F-9B8D-ECD81914ABC2}" srcOrd="0" destOrd="0" presId="urn:microsoft.com/office/officeart/2018/2/layout/IconVerticalSolidList"/>
    <dgm:cxn modelId="{FC664648-AFBF-4814-8934-C07B70F3249E}" type="presOf" srcId="{DF8431FB-52DF-40F3-B0D1-8B79466EDABB}" destId="{C5C85F0C-A4F3-4F80-B826-FD9B053DEF70}" srcOrd="0" destOrd="0" presId="urn:microsoft.com/office/officeart/2018/2/layout/IconVerticalSolidList"/>
    <dgm:cxn modelId="{C676D66E-8FF8-4240-AC55-789691D68789}" type="presOf" srcId="{9CEF48A1-E13D-45E8-A67B-0774B2EF5965}" destId="{C9CA2913-7EFC-4A82-B366-5DEEE528A7C0}" srcOrd="0" destOrd="0" presId="urn:microsoft.com/office/officeart/2018/2/layout/IconVerticalSolidList"/>
    <dgm:cxn modelId="{4AFEA059-E083-4925-A6A1-44569D246050}" srcId="{9CEF48A1-E13D-45E8-A67B-0774B2EF5965}" destId="{8D0ED76B-FE3F-45A1-9027-5351DD5751D3}" srcOrd="2" destOrd="0" parTransId="{B809F24A-E272-4C1B-9FD0-42D85005FB1E}" sibTransId="{F0FF300D-FADC-4184-8740-CC13A2DB9CD2}"/>
    <dgm:cxn modelId="{8F17AD86-852C-4F40-88C5-9947AB1D1296}" srcId="{9CEF48A1-E13D-45E8-A67B-0774B2EF5965}" destId="{7F98FEDE-8782-4290-BD7F-72E52D4765FF}" srcOrd="4" destOrd="0" parTransId="{5296C7BA-21AF-45D7-BC24-6AF2E7052D28}" sibTransId="{CC5E724C-8DD0-4B9F-B0EB-3663199E8EED}"/>
    <dgm:cxn modelId="{527585A2-EB91-4C5C-80BD-23584B6137F8}" srcId="{9CEF48A1-E13D-45E8-A67B-0774B2EF5965}" destId="{DF8431FB-52DF-40F3-B0D1-8B79466EDABB}" srcOrd="3" destOrd="0" parTransId="{2290319A-EDC7-40DC-89AA-497B1685D962}" sibTransId="{6A5045C3-5654-41B8-95CE-057C9A6CEE91}"/>
    <dgm:cxn modelId="{89993EAD-5C60-4CB8-BCB4-23F490F9D83D}" srcId="{9CEF48A1-E13D-45E8-A67B-0774B2EF5965}" destId="{73E02EC9-E885-4B81-9C35-E8179AADD94E}" srcOrd="0" destOrd="0" parTransId="{BFAFD4E2-EEEC-41E0-AA34-A0775B63C689}" sibTransId="{C489DA3A-D2A4-4FA8-BF99-D2BB5153EAFB}"/>
    <dgm:cxn modelId="{FDF715C5-2B1F-4DCB-9BCD-581AB32C9D04}" type="presOf" srcId="{8D0ED76B-FE3F-45A1-9027-5351DD5751D3}" destId="{B35BD739-B445-4255-8E97-B73292E906A5}" srcOrd="0" destOrd="0" presId="urn:microsoft.com/office/officeart/2018/2/layout/IconVerticalSolidList"/>
    <dgm:cxn modelId="{46F3A2C8-8CC5-4267-8613-5CC8AC57621B}" srcId="{9CEF48A1-E13D-45E8-A67B-0774B2EF5965}" destId="{4691FBE5-7D69-4541-A4E8-6A371A610196}" srcOrd="1" destOrd="0" parTransId="{B3FF231D-8F94-4B80-B2A0-EDE5030A2C1C}" sibTransId="{8F2166EA-0B3A-4250-8889-FA8D5B027850}"/>
    <dgm:cxn modelId="{1FEACAD8-2D35-4FC2-A634-6B5AF93E44DA}" type="presOf" srcId="{4691FBE5-7D69-4541-A4E8-6A371A610196}" destId="{5544CF4C-5183-4656-BC77-3C8CB18AB92B}" srcOrd="0" destOrd="0" presId="urn:microsoft.com/office/officeart/2018/2/layout/IconVerticalSolidList"/>
    <dgm:cxn modelId="{6EA51C78-F0DC-41AE-8812-EEFF45B2C4D4}" type="presParOf" srcId="{C9CA2913-7EFC-4A82-B366-5DEEE528A7C0}" destId="{F0C64519-BEC7-41C3-81CD-3DD32734F924}" srcOrd="0" destOrd="0" presId="urn:microsoft.com/office/officeart/2018/2/layout/IconVerticalSolidList"/>
    <dgm:cxn modelId="{FF3E2D17-8C76-484F-9955-3FAFE45B9896}" type="presParOf" srcId="{F0C64519-BEC7-41C3-81CD-3DD32734F924}" destId="{73E08D98-F16D-4620-8F13-85B4EDF66A50}" srcOrd="0" destOrd="0" presId="urn:microsoft.com/office/officeart/2018/2/layout/IconVerticalSolidList"/>
    <dgm:cxn modelId="{AC2EC4F5-3C34-44A6-8723-B82C8C5EDE26}" type="presParOf" srcId="{F0C64519-BEC7-41C3-81CD-3DD32734F924}" destId="{9B232879-3BD2-4FB0-81B3-26FD0EB276D6}" srcOrd="1" destOrd="0" presId="urn:microsoft.com/office/officeart/2018/2/layout/IconVerticalSolidList"/>
    <dgm:cxn modelId="{45A5CB8A-61AD-43B4-BBF3-697E3B0C9FC1}" type="presParOf" srcId="{F0C64519-BEC7-41C3-81CD-3DD32734F924}" destId="{39FE5EFC-9817-43C1-A840-A8813228EB80}" srcOrd="2" destOrd="0" presId="urn:microsoft.com/office/officeart/2018/2/layout/IconVerticalSolidList"/>
    <dgm:cxn modelId="{4B2521A1-E6F8-4D6F-939D-AC0351D8D8F1}" type="presParOf" srcId="{F0C64519-BEC7-41C3-81CD-3DD32734F924}" destId="{18E2D34D-F390-4ED4-8156-80BDA6F37C47}" srcOrd="3" destOrd="0" presId="urn:microsoft.com/office/officeart/2018/2/layout/IconVerticalSolidList"/>
    <dgm:cxn modelId="{C1A07C48-E6BF-4160-95CF-F1EAC3B35F07}" type="presParOf" srcId="{C9CA2913-7EFC-4A82-B366-5DEEE528A7C0}" destId="{3DFDB0BA-3FDE-45CC-9406-1D850083CC39}" srcOrd="1" destOrd="0" presId="urn:microsoft.com/office/officeart/2018/2/layout/IconVerticalSolidList"/>
    <dgm:cxn modelId="{646C56D2-BB38-4085-BB8F-5271846ACE8A}" type="presParOf" srcId="{C9CA2913-7EFC-4A82-B366-5DEEE528A7C0}" destId="{8480534E-D7E4-4E24-AAAA-361AB7E33BF0}" srcOrd="2" destOrd="0" presId="urn:microsoft.com/office/officeart/2018/2/layout/IconVerticalSolidList"/>
    <dgm:cxn modelId="{25E88602-3B97-4037-BD97-E9BDECD1702E}" type="presParOf" srcId="{8480534E-D7E4-4E24-AAAA-361AB7E33BF0}" destId="{291B0FC9-4714-4995-9709-0EDBE8F2B0A5}" srcOrd="0" destOrd="0" presId="urn:microsoft.com/office/officeart/2018/2/layout/IconVerticalSolidList"/>
    <dgm:cxn modelId="{77534A15-80BF-4DC2-BBEB-04329D78507A}" type="presParOf" srcId="{8480534E-D7E4-4E24-AAAA-361AB7E33BF0}" destId="{349FF2A9-315F-4B95-B5A5-719C924D8404}" srcOrd="1" destOrd="0" presId="urn:microsoft.com/office/officeart/2018/2/layout/IconVerticalSolidList"/>
    <dgm:cxn modelId="{F843DA07-CA0B-47FF-B0A6-9BD2AA65FA1A}" type="presParOf" srcId="{8480534E-D7E4-4E24-AAAA-361AB7E33BF0}" destId="{C71ABFEC-6825-4C52-89F7-DFE93F9DB9A7}" srcOrd="2" destOrd="0" presId="urn:microsoft.com/office/officeart/2018/2/layout/IconVerticalSolidList"/>
    <dgm:cxn modelId="{99110D5B-797C-4725-B0F5-47FF48133CA5}" type="presParOf" srcId="{8480534E-D7E4-4E24-AAAA-361AB7E33BF0}" destId="{5544CF4C-5183-4656-BC77-3C8CB18AB92B}" srcOrd="3" destOrd="0" presId="urn:microsoft.com/office/officeart/2018/2/layout/IconVerticalSolidList"/>
    <dgm:cxn modelId="{E5F73C7F-DA5D-4368-902B-0C5C43E42898}" type="presParOf" srcId="{C9CA2913-7EFC-4A82-B366-5DEEE528A7C0}" destId="{E83BBDCC-935D-43A4-B0A2-6D134B68FB4C}" srcOrd="3" destOrd="0" presId="urn:microsoft.com/office/officeart/2018/2/layout/IconVerticalSolidList"/>
    <dgm:cxn modelId="{4A703A8C-5E49-4C50-BAAE-87344E64D29A}" type="presParOf" srcId="{C9CA2913-7EFC-4A82-B366-5DEEE528A7C0}" destId="{5253FF8B-05A6-4C86-AA09-ADB282192BCD}" srcOrd="4" destOrd="0" presId="urn:microsoft.com/office/officeart/2018/2/layout/IconVerticalSolidList"/>
    <dgm:cxn modelId="{C87133FA-FC87-4805-A543-02AD6356A6CD}" type="presParOf" srcId="{5253FF8B-05A6-4C86-AA09-ADB282192BCD}" destId="{539CC7C6-9AAE-426F-9176-A399D34899E3}" srcOrd="0" destOrd="0" presId="urn:microsoft.com/office/officeart/2018/2/layout/IconVerticalSolidList"/>
    <dgm:cxn modelId="{644554AC-0761-4227-88FA-203B9356ADCA}" type="presParOf" srcId="{5253FF8B-05A6-4C86-AA09-ADB282192BCD}" destId="{93410C6D-19DE-4D93-B21D-01D6D39EFCBA}" srcOrd="1" destOrd="0" presId="urn:microsoft.com/office/officeart/2018/2/layout/IconVerticalSolidList"/>
    <dgm:cxn modelId="{569C7E3E-2FC3-4AF8-836D-B6E1C219CAD0}" type="presParOf" srcId="{5253FF8B-05A6-4C86-AA09-ADB282192BCD}" destId="{DC9A3497-C2BC-43EB-BC5B-9BD0C7F41201}" srcOrd="2" destOrd="0" presId="urn:microsoft.com/office/officeart/2018/2/layout/IconVerticalSolidList"/>
    <dgm:cxn modelId="{0B4DD32E-0A86-4FA7-916E-0474861ECA3E}" type="presParOf" srcId="{5253FF8B-05A6-4C86-AA09-ADB282192BCD}" destId="{B35BD739-B445-4255-8E97-B73292E906A5}" srcOrd="3" destOrd="0" presId="urn:microsoft.com/office/officeart/2018/2/layout/IconVerticalSolidList"/>
    <dgm:cxn modelId="{365937DD-6BDF-4840-9209-48B08CD9B597}" type="presParOf" srcId="{C9CA2913-7EFC-4A82-B366-5DEEE528A7C0}" destId="{3699C073-BAB7-4C7B-9822-14989EFCAA54}" srcOrd="5" destOrd="0" presId="urn:microsoft.com/office/officeart/2018/2/layout/IconVerticalSolidList"/>
    <dgm:cxn modelId="{A3CBB78C-8AD8-4480-B9B2-9A66A49562DF}" type="presParOf" srcId="{C9CA2913-7EFC-4A82-B366-5DEEE528A7C0}" destId="{D4D143B8-17CB-4D63-BA46-E17675C71AB9}" srcOrd="6" destOrd="0" presId="urn:microsoft.com/office/officeart/2018/2/layout/IconVerticalSolidList"/>
    <dgm:cxn modelId="{188A1173-257C-4E3E-871C-1F50C15D5789}" type="presParOf" srcId="{D4D143B8-17CB-4D63-BA46-E17675C71AB9}" destId="{4063BA5C-A8B9-450C-852B-87E9797584DF}" srcOrd="0" destOrd="0" presId="urn:microsoft.com/office/officeart/2018/2/layout/IconVerticalSolidList"/>
    <dgm:cxn modelId="{01721995-5C42-432D-B99E-EDD3C9A4717F}" type="presParOf" srcId="{D4D143B8-17CB-4D63-BA46-E17675C71AB9}" destId="{3A740DDC-CE1E-4FB0-BA9E-52C889BBE9FE}" srcOrd="1" destOrd="0" presId="urn:microsoft.com/office/officeart/2018/2/layout/IconVerticalSolidList"/>
    <dgm:cxn modelId="{561E97A5-46CB-4382-AF76-8FB2F3F9194E}" type="presParOf" srcId="{D4D143B8-17CB-4D63-BA46-E17675C71AB9}" destId="{25814E09-3BB7-47E7-86D4-8F37633546DD}" srcOrd="2" destOrd="0" presId="urn:microsoft.com/office/officeart/2018/2/layout/IconVerticalSolidList"/>
    <dgm:cxn modelId="{3018E097-7B92-4FBE-B009-CA68CB4B354D}" type="presParOf" srcId="{D4D143B8-17CB-4D63-BA46-E17675C71AB9}" destId="{C5C85F0C-A4F3-4F80-B826-FD9B053DEF70}" srcOrd="3" destOrd="0" presId="urn:microsoft.com/office/officeart/2018/2/layout/IconVerticalSolidList"/>
    <dgm:cxn modelId="{E9D8C2D2-3EBA-457C-864B-50FE3D07B80C}" type="presParOf" srcId="{C9CA2913-7EFC-4A82-B366-5DEEE528A7C0}" destId="{ABB243CC-886C-44F9-A352-951DEF21C7EE}" srcOrd="7" destOrd="0" presId="urn:microsoft.com/office/officeart/2018/2/layout/IconVerticalSolidList"/>
    <dgm:cxn modelId="{DBD11135-9ABA-48BA-8197-9B18C495240D}" type="presParOf" srcId="{C9CA2913-7EFC-4A82-B366-5DEEE528A7C0}" destId="{36D25A3A-49CC-416F-A373-D3A544B66335}" srcOrd="8" destOrd="0" presId="urn:microsoft.com/office/officeart/2018/2/layout/IconVerticalSolidList"/>
    <dgm:cxn modelId="{44FF18FB-595E-4ECF-B5AF-B8B93B1934BF}" type="presParOf" srcId="{36D25A3A-49CC-416F-A373-D3A544B66335}" destId="{AE5E6723-1D66-4286-B00F-94E52DE25144}" srcOrd="0" destOrd="0" presId="urn:microsoft.com/office/officeart/2018/2/layout/IconVerticalSolidList"/>
    <dgm:cxn modelId="{56F29517-9FF5-4A8E-A09F-DA3D78B30797}" type="presParOf" srcId="{36D25A3A-49CC-416F-A373-D3A544B66335}" destId="{3A4AE095-7A8C-4B18-9038-92705F2B0490}" srcOrd="1" destOrd="0" presId="urn:microsoft.com/office/officeart/2018/2/layout/IconVerticalSolidList"/>
    <dgm:cxn modelId="{547D0D04-E4E7-4CB4-A9EE-19C38E7CB9C4}" type="presParOf" srcId="{36D25A3A-49CC-416F-A373-D3A544B66335}" destId="{0BAC1CB5-07E8-487F-883F-CB8F4B07A004}" srcOrd="2" destOrd="0" presId="urn:microsoft.com/office/officeart/2018/2/layout/IconVerticalSolidList"/>
    <dgm:cxn modelId="{467B3880-5BBD-4905-85A6-B0AF1CB0F864}" type="presParOf" srcId="{36D25A3A-49CC-416F-A373-D3A544B66335}" destId="{CEC5B89E-8F4A-4E3F-9B8D-ECD81914AB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FF55AC-E102-4736-87B2-29875675640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2132A0F-7751-4D43-BD7D-6CEE608B41E7}">
      <dgm:prSet/>
      <dgm:spPr/>
      <dgm:t>
        <a:bodyPr/>
        <a:lstStyle/>
        <a:p>
          <a:pPr rtl="0"/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Mainstreaming</a:t>
          </a:r>
          <a:r>
            <a:rPr lang="en-US" b="0" i="0" u="none" strike="noStrike" cap="none" baseline="0" noProof="0" dirty="0">
              <a:solidFill>
                <a:srgbClr val="01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0" i="0" u="none" strike="noStrike" cap="none" baseline="0" noProof="0" dirty="0">
              <a:latin typeface="Arial" panose="020B0604020202020204" pitchFamily="34" charset="0"/>
              <a:cs typeface="Arial" panose="020B0604020202020204" pitchFamily="34" charset="0"/>
            </a:rPr>
            <a:t>sustainability concerns into GAA </a:t>
          </a:r>
          <a:r>
            <a:rPr lang="en-US" b="0" i="0" u="none" strike="noStrike" cap="none" baseline="0" noProof="0" dirty="0">
              <a:solidFill>
                <a:srgbClr val="010000"/>
              </a:solidFill>
              <a:latin typeface="Arial" panose="020B0604020202020204" pitchFamily="34" charset="0"/>
              <a:cs typeface="Arial" panose="020B0604020202020204" pitchFamily="34" charset="0"/>
            </a:rPr>
            <a:t>planning</a:t>
          </a:r>
          <a:r>
            <a:rPr lang="en-US" b="0" i="0" u="none" strike="noStrike" cap="none" baseline="0" noProof="0" dirty="0">
              <a:latin typeface="Arial" panose="020B0604020202020204" pitchFamily="34" charset="0"/>
              <a:cs typeface="Arial" panose="020B0604020202020204" pitchFamily="34" charset="0"/>
            </a:rPr>
            <a:t> and practice, at club, regional and national level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989679-CC73-470E-8D01-C7D92A36AD83}" type="parTrans" cxnId="{2C82C429-7985-4E83-9869-A996ADCE6AB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5D5B82-D5C8-4ADB-B556-D0D12CD72D9E}" type="sibTrans" cxnId="{2C82C429-7985-4E83-9869-A996ADCE6AB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DC2434-85D1-4EB7-AB1A-35672C729B97}">
      <dgm:prSet/>
      <dgm:spPr/>
      <dgm:t>
        <a:bodyPr/>
        <a:lstStyle/>
        <a:p>
          <a:pPr rtl="0"/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Ensuring consistency of green messaging across home, school, workplace, club, community</a:t>
          </a:r>
        </a:p>
      </dgm:t>
    </dgm:pt>
    <dgm:pt modelId="{E3E8AA23-749F-4615-9CB9-3146944AAA2E}" type="parTrans" cxnId="{39E884EB-FC40-4F40-8FE3-92BDACC2A49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FD4260-6A00-4BA5-98EE-78B78AD0B570}" type="sibTrans" cxnId="{39E884EB-FC40-4F40-8FE3-92BDACC2A49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932DB2-D3E2-413F-90D0-4B8E9052170C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Helping clubs exchange experience and best practice</a:t>
          </a:r>
        </a:p>
      </dgm:t>
    </dgm:pt>
    <dgm:pt modelId="{66C7E20B-F51D-48FB-A78B-9D4FB667972A}" type="parTrans" cxnId="{D235A2DC-C155-44F5-93D5-A64937E351C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3B7659-ED0D-43B2-B52E-2199FCB75FCA}" type="sibTrans" cxnId="{D235A2DC-C155-44F5-93D5-A64937E351C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6E44C6-2D42-4C64-AEBD-5403C1E63BD1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Raising awareness of projects and possibilities through Green Club publications and messaging</a:t>
          </a:r>
        </a:p>
      </dgm:t>
    </dgm:pt>
    <dgm:pt modelId="{15DDEB8C-EFC3-48EC-A834-2D0AAFE17CB6}" type="parTrans" cxnId="{F8062FF1-C11D-4730-8DD2-6501F42C83D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1FEA49-F028-4A0F-8A0A-329F4B9B8EF5}" type="sibTrans" cxnId="{F8062FF1-C11D-4730-8DD2-6501F42C83D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6FAC95-4395-4A47-B07A-8BBD63D7CC14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Promoting pride in community and natural heritage</a:t>
          </a:r>
        </a:p>
      </dgm:t>
    </dgm:pt>
    <dgm:pt modelId="{694722BE-FE17-48E6-A8F8-EF33DDC4A4E7}" type="parTrans" cxnId="{3C596FF9-2A09-43DB-AFC6-1D0017C9749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F3E70A-5CD8-487C-823A-C3743AA35225}" type="sibTrans" cxnId="{3C596FF9-2A09-43DB-AFC6-1D0017C9749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54DE4F-6D40-4AC6-A768-ACC42BC04487}" type="pres">
      <dgm:prSet presAssocID="{40FF55AC-E102-4736-87B2-29875675640F}" presName="root" presStyleCnt="0">
        <dgm:presLayoutVars>
          <dgm:dir/>
          <dgm:resizeHandles val="exact"/>
        </dgm:presLayoutVars>
      </dgm:prSet>
      <dgm:spPr/>
    </dgm:pt>
    <dgm:pt modelId="{46346ADF-C813-4EFC-8184-58177185EE51}" type="pres">
      <dgm:prSet presAssocID="{62132A0F-7751-4D43-BD7D-6CEE608B41E7}" presName="compNode" presStyleCnt="0"/>
      <dgm:spPr/>
    </dgm:pt>
    <dgm:pt modelId="{611F3D0A-2F48-4B7A-AE93-46FE99976778}" type="pres">
      <dgm:prSet presAssocID="{62132A0F-7751-4D43-BD7D-6CEE608B41E7}" presName="bgRect" presStyleLbl="bgShp" presStyleIdx="0" presStyleCnt="5"/>
      <dgm:spPr/>
    </dgm:pt>
    <dgm:pt modelId="{8E914171-9762-4484-9908-E3EED2F0EB28}" type="pres">
      <dgm:prSet presAssocID="{62132A0F-7751-4D43-BD7D-6CEE608B41E7}" presName="iconRect" presStyleLbl="node1" presStyleIdx="0" presStyleCnt="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BFF87EC-B630-4A4F-A236-261D62C4DD9F}" type="pres">
      <dgm:prSet presAssocID="{62132A0F-7751-4D43-BD7D-6CEE608B41E7}" presName="spaceRect" presStyleCnt="0"/>
      <dgm:spPr/>
    </dgm:pt>
    <dgm:pt modelId="{B95D5FED-C563-407F-8941-8CE39B38B887}" type="pres">
      <dgm:prSet presAssocID="{62132A0F-7751-4D43-BD7D-6CEE608B41E7}" presName="parTx" presStyleLbl="revTx" presStyleIdx="0" presStyleCnt="5">
        <dgm:presLayoutVars>
          <dgm:chMax val="0"/>
          <dgm:chPref val="0"/>
        </dgm:presLayoutVars>
      </dgm:prSet>
      <dgm:spPr/>
    </dgm:pt>
    <dgm:pt modelId="{D53DF082-BD97-4B9C-A8CF-CADAF28540E1}" type="pres">
      <dgm:prSet presAssocID="{455D5B82-D5C8-4ADB-B556-D0D12CD72D9E}" presName="sibTrans" presStyleCnt="0"/>
      <dgm:spPr/>
    </dgm:pt>
    <dgm:pt modelId="{89FB5768-F1C0-442A-BEFC-6048D28D8D90}" type="pres">
      <dgm:prSet presAssocID="{E6DC2434-85D1-4EB7-AB1A-35672C729B97}" presName="compNode" presStyleCnt="0"/>
      <dgm:spPr/>
    </dgm:pt>
    <dgm:pt modelId="{CA1126AF-EFFA-4757-8E60-B1B448950917}" type="pres">
      <dgm:prSet presAssocID="{E6DC2434-85D1-4EB7-AB1A-35672C729B97}" presName="bgRect" presStyleLbl="bgShp" presStyleIdx="1" presStyleCnt="5"/>
      <dgm:spPr/>
    </dgm:pt>
    <dgm:pt modelId="{6977DA26-40AF-485D-B8C3-33E029244DE3}" type="pres">
      <dgm:prSet presAssocID="{E6DC2434-85D1-4EB7-AB1A-35672C729B97}" presName="iconRect" presStyleLbl="node1" presStyleIdx="1" presStyleCnt="5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331599F-A889-4876-8CF5-7A65DA6605F8}" type="pres">
      <dgm:prSet presAssocID="{E6DC2434-85D1-4EB7-AB1A-35672C729B97}" presName="spaceRect" presStyleCnt="0"/>
      <dgm:spPr/>
    </dgm:pt>
    <dgm:pt modelId="{9682C0DB-89DB-4A80-BA5D-5C551410B074}" type="pres">
      <dgm:prSet presAssocID="{E6DC2434-85D1-4EB7-AB1A-35672C729B97}" presName="parTx" presStyleLbl="revTx" presStyleIdx="1" presStyleCnt="5">
        <dgm:presLayoutVars>
          <dgm:chMax val="0"/>
          <dgm:chPref val="0"/>
        </dgm:presLayoutVars>
      </dgm:prSet>
      <dgm:spPr/>
    </dgm:pt>
    <dgm:pt modelId="{443C78CB-B871-43DE-8C77-B18E5F5F974D}" type="pres">
      <dgm:prSet presAssocID="{F7FD4260-6A00-4BA5-98EE-78B78AD0B570}" presName="sibTrans" presStyleCnt="0"/>
      <dgm:spPr/>
    </dgm:pt>
    <dgm:pt modelId="{3186952A-1420-4CEC-B36B-5ECBBE1FCD6B}" type="pres">
      <dgm:prSet presAssocID="{3C932DB2-D3E2-413F-90D0-4B8E9052170C}" presName="compNode" presStyleCnt="0"/>
      <dgm:spPr/>
    </dgm:pt>
    <dgm:pt modelId="{867BBE4A-4802-464E-A104-3006F8C87230}" type="pres">
      <dgm:prSet presAssocID="{3C932DB2-D3E2-413F-90D0-4B8E9052170C}" presName="bgRect" presStyleLbl="bgShp" presStyleIdx="2" presStyleCnt="5"/>
      <dgm:spPr/>
    </dgm:pt>
    <dgm:pt modelId="{D5EEA91A-CBE4-4B5C-BF04-22EBBCEF704E}" type="pres">
      <dgm:prSet presAssocID="{3C932DB2-D3E2-413F-90D0-4B8E9052170C}" presName="iconRect" presStyleLbl="node1" presStyleIdx="2" presStyleCnt="5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18252914-07C6-4F53-99B0-C061DA221D93}" type="pres">
      <dgm:prSet presAssocID="{3C932DB2-D3E2-413F-90D0-4B8E9052170C}" presName="spaceRect" presStyleCnt="0"/>
      <dgm:spPr/>
    </dgm:pt>
    <dgm:pt modelId="{980BA394-8F9D-4965-A749-5D78CBCAC20F}" type="pres">
      <dgm:prSet presAssocID="{3C932DB2-D3E2-413F-90D0-4B8E9052170C}" presName="parTx" presStyleLbl="revTx" presStyleIdx="2" presStyleCnt="5">
        <dgm:presLayoutVars>
          <dgm:chMax val="0"/>
          <dgm:chPref val="0"/>
        </dgm:presLayoutVars>
      </dgm:prSet>
      <dgm:spPr/>
    </dgm:pt>
    <dgm:pt modelId="{DC14BAFD-B3BC-483A-923E-0520B526A9E5}" type="pres">
      <dgm:prSet presAssocID="{313B7659-ED0D-43B2-B52E-2199FCB75FCA}" presName="sibTrans" presStyleCnt="0"/>
      <dgm:spPr/>
    </dgm:pt>
    <dgm:pt modelId="{8FD18A36-909E-43B4-AB00-DEC1FD879245}" type="pres">
      <dgm:prSet presAssocID="{E26E44C6-2D42-4C64-AEBD-5403C1E63BD1}" presName="compNode" presStyleCnt="0"/>
      <dgm:spPr/>
    </dgm:pt>
    <dgm:pt modelId="{EFD9DC09-B53A-4D0C-9BB2-27A1890B5329}" type="pres">
      <dgm:prSet presAssocID="{E26E44C6-2D42-4C64-AEBD-5403C1E63BD1}" presName="bgRect" presStyleLbl="bgShp" presStyleIdx="3" presStyleCnt="5"/>
      <dgm:spPr/>
    </dgm:pt>
    <dgm:pt modelId="{97B6531D-6DA9-4CE9-A673-FC3018C2481C}" type="pres">
      <dgm:prSet presAssocID="{E26E44C6-2D42-4C64-AEBD-5403C1E63BD1}" presName="iconRect" presStyleLbl="node1" presStyleIdx="3" presStyleCnt="5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3400CB9D-F455-4436-9C0F-67B0DD048976}" type="pres">
      <dgm:prSet presAssocID="{E26E44C6-2D42-4C64-AEBD-5403C1E63BD1}" presName="spaceRect" presStyleCnt="0"/>
      <dgm:spPr/>
    </dgm:pt>
    <dgm:pt modelId="{E8E58B0F-2F6F-48D8-8EDD-B16493BC6BEE}" type="pres">
      <dgm:prSet presAssocID="{E26E44C6-2D42-4C64-AEBD-5403C1E63BD1}" presName="parTx" presStyleLbl="revTx" presStyleIdx="3" presStyleCnt="5">
        <dgm:presLayoutVars>
          <dgm:chMax val="0"/>
          <dgm:chPref val="0"/>
        </dgm:presLayoutVars>
      </dgm:prSet>
      <dgm:spPr/>
    </dgm:pt>
    <dgm:pt modelId="{BE8A1F84-DC00-42DF-83C6-8F9EBBB80F80}" type="pres">
      <dgm:prSet presAssocID="{701FEA49-F028-4A0F-8A0A-329F4B9B8EF5}" presName="sibTrans" presStyleCnt="0"/>
      <dgm:spPr/>
    </dgm:pt>
    <dgm:pt modelId="{7B14907E-78EA-418B-B341-41C0190467F8}" type="pres">
      <dgm:prSet presAssocID="{7A6FAC95-4395-4A47-B07A-8BBD63D7CC14}" presName="compNode" presStyleCnt="0"/>
      <dgm:spPr/>
    </dgm:pt>
    <dgm:pt modelId="{7A57FB6B-37A8-4416-BF81-FD7D5397F89A}" type="pres">
      <dgm:prSet presAssocID="{7A6FAC95-4395-4A47-B07A-8BBD63D7CC14}" presName="bgRect" presStyleLbl="bgShp" presStyleIdx="4" presStyleCnt="5"/>
      <dgm:spPr/>
    </dgm:pt>
    <dgm:pt modelId="{4B755A7A-A773-45DF-99E2-255598D6642C}" type="pres">
      <dgm:prSet presAssocID="{7A6FAC95-4395-4A47-B07A-8BBD63D7CC14}" presName="iconRect" presStyleLbl="node1" presStyleIdx="4" presStyleCnt="5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242A14AD-25C7-41D6-898D-BC6DB4CE0C10}" type="pres">
      <dgm:prSet presAssocID="{7A6FAC95-4395-4A47-B07A-8BBD63D7CC14}" presName="spaceRect" presStyleCnt="0"/>
      <dgm:spPr/>
    </dgm:pt>
    <dgm:pt modelId="{17334798-BD25-4506-8A84-5A7C6AA303A2}" type="pres">
      <dgm:prSet presAssocID="{7A6FAC95-4395-4A47-B07A-8BBD63D7CC1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F4A580B-2E4A-469F-9DC1-C813FB2F0604}" type="presOf" srcId="{3C932DB2-D3E2-413F-90D0-4B8E9052170C}" destId="{980BA394-8F9D-4965-A749-5D78CBCAC20F}" srcOrd="0" destOrd="0" presId="urn:microsoft.com/office/officeart/2018/2/layout/IconVerticalSolidList"/>
    <dgm:cxn modelId="{7BDA4512-F546-4496-ACE0-D043129248E2}" type="presOf" srcId="{E26E44C6-2D42-4C64-AEBD-5403C1E63BD1}" destId="{E8E58B0F-2F6F-48D8-8EDD-B16493BC6BEE}" srcOrd="0" destOrd="0" presId="urn:microsoft.com/office/officeart/2018/2/layout/IconVerticalSolidList"/>
    <dgm:cxn modelId="{2C82C429-7985-4E83-9869-A996ADCE6AB7}" srcId="{40FF55AC-E102-4736-87B2-29875675640F}" destId="{62132A0F-7751-4D43-BD7D-6CEE608B41E7}" srcOrd="0" destOrd="0" parTransId="{7A989679-CC73-470E-8D01-C7D92A36AD83}" sibTransId="{455D5B82-D5C8-4ADB-B556-D0D12CD72D9E}"/>
    <dgm:cxn modelId="{60094E42-2C42-40B5-B823-FBBEE4C925FC}" type="presOf" srcId="{E6DC2434-85D1-4EB7-AB1A-35672C729B97}" destId="{9682C0DB-89DB-4A80-BA5D-5C551410B074}" srcOrd="0" destOrd="0" presId="urn:microsoft.com/office/officeart/2018/2/layout/IconVerticalSolidList"/>
    <dgm:cxn modelId="{69BDE69E-E44C-4F94-A738-40CD8FA83DDA}" type="presOf" srcId="{40FF55AC-E102-4736-87B2-29875675640F}" destId="{9354DE4F-6D40-4AC6-A768-ACC42BC04487}" srcOrd="0" destOrd="0" presId="urn:microsoft.com/office/officeart/2018/2/layout/IconVerticalSolidList"/>
    <dgm:cxn modelId="{0A95EC9F-6EA0-4289-A9B3-F85AB9E45CDD}" type="presOf" srcId="{62132A0F-7751-4D43-BD7D-6CEE608B41E7}" destId="{B95D5FED-C563-407F-8941-8CE39B38B887}" srcOrd="0" destOrd="0" presId="urn:microsoft.com/office/officeart/2018/2/layout/IconVerticalSolidList"/>
    <dgm:cxn modelId="{FB1785C7-5DCC-458A-97D4-3EE894F9610D}" type="presOf" srcId="{7A6FAC95-4395-4A47-B07A-8BBD63D7CC14}" destId="{17334798-BD25-4506-8A84-5A7C6AA303A2}" srcOrd="0" destOrd="0" presId="urn:microsoft.com/office/officeart/2018/2/layout/IconVerticalSolidList"/>
    <dgm:cxn modelId="{D235A2DC-C155-44F5-93D5-A64937E351CA}" srcId="{40FF55AC-E102-4736-87B2-29875675640F}" destId="{3C932DB2-D3E2-413F-90D0-4B8E9052170C}" srcOrd="2" destOrd="0" parTransId="{66C7E20B-F51D-48FB-A78B-9D4FB667972A}" sibTransId="{313B7659-ED0D-43B2-B52E-2199FCB75FCA}"/>
    <dgm:cxn modelId="{39E884EB-FC40-4F40-8FE3-92BDACC2A496}" srcId="{40FF55AC-E102-4736-87B2-29875675640F}" destId="{E6DC2434-85D1-4EB7-AB1A-35672C729B97}" srcOrd="1" destOrd="0" parTransId="{E3E8AA23-749F-4615-9CB9-3146944AAA2E}" sibTransId="{F7FD4260-6A00-4BA5-98EE-78B78AD0B570}"/>
    <dgm:cxn modelId="{F8062FF1-C11D-4730-8DD2-6501F42C83D5}" srcId="{40FF55AC-E102-4736-87B2-29875675640F}" destId="{E26E44C6-2D42-4C64-AEBD-5403C1E63BD1}" srcOrd="3" destOrd="0" parTransId="{15DDEB8C-EFC3-48EC-A834-2D0AAFE17CB6}" sibTransId="{701FEA49-F028-4A0F-8A0A-329F4B9B8EF5}"/>
    <dgm:cxn modelId="{3C596FF9-2A09-43DB-AFC6-1D0017C97496}" srcId="{40FF55AC-E102-4736-87B2-29875675640F}" destId="{7A6FAC95-4395-4A47-B07A-8BBD63D7CC14}" srcOrd="4" destOrd="0" parTransId="{694722BE-FE17-48E6-A8F8-EF33DDC4A4E7}" sibTransId="{ECF3E70A-5CD8-487C-823A-C3743AA35225}"/>
    <dgm:cxn modelId="{B989D3FD-FBE8-4C63-8814-1AD116A3DA5B}" type="presParOf" srcId="{9354DE4F-6D40-4AC6-A768-ACC42BC04487}" destId="{46346ADF-C813-4EFC-8184-58177185EE51}" srcOrd="0" destOrd="0" presId="urn:microsoft.com/office/officeart/2018/2/layout/IconVerticalSolidList"/>
    <dgm:cxn modelId="{7C1247A0-F807-4EA3-B327-97F141541DCB}" type="presParOf" srcId="{46346ADF-C813-4EFC-8184-58177185EE51}" destId="{611F3D0A-2F48-4B7A-AE93-46FE99976778}" srcOrd="0" destOrd="0" presId="urn:microsoft.com/office/officeart/2018/2/layout/IconVerticalSolidList"/>
    <dgm:cxn modelId="{FEC5C6E5-DD3C-4F6F-84E1-ADE79DA67588}" type="presParOf" srcId="{46346ADF-C813-4EFC-8184-58177185EE51}" destId="{8E914171-9762-4484-9908-E3EED2F0EB28}" srcOrd="1" destOrd="0" presId="urn:microsoft.com/office/officeart/2018/2/layout/IconVerticalSolidList"/>
    <dgm:cxn modelId="{9E0E6B6A-4836-44ED-A10C-5C73000ECE59}" type="presParOf" srcId="{46346ADF-C813-4EFC-8184-58177185EE51}" destId="{EBFF87EC-B630-4A4F-A236-261D62C4DD9F}" srcOrd="2" destOrd="0" presId="urn:microsoft.com/office/officeart/2018/2/layout/IconVerticalSolidList"/>
    <dgm:cxn modelId="{F25C6D79-F00C-493E-A27B-F65064137217}" type="presParOf" srcId="{46346ADF-C813-4EFC-8184-58177185EE51}" destId="{B95D5FED-C563-407F-8941-8CE39B38B887}" srcOrd="3" destOrd="0" presId="urn:microsoft.com/office/officeart/2018/2/layout/IconVerticalSolidList"/>
    <dgm:cxn modelId="{C2DB7C32-2EF5-4A87-8558-D51530BADF10}" type="presParOf" srcId="{9354DE4F-6D40-4AC6-A768-ACC42BC04487}" destId="{D53DF082-BD97-4B9C-A8CF-CADAF28540E1}" srcOrd="1" destOrd="0" presId="urn:microsoft.com/office/officeart/2018/2/layout/IconVerticalSolidList"/>
    <dgm:cxn modelId="{82D9AAA2-AECA-435A-ABA1-4E1320162C48}" type="presParOf" srcId="{9354DE4F-6D40-4AC6-A768-ACC42BC04487}" destId="{89FB5768-F1C0-442A-BEFC-6048D28D8D90}" srcOrd="2" destOrd="0" presId="urn:microsoft.com/office/officeart/2018/2/layout/IconVerticalSolidList"/>
    <dgm:cxn modelId="{C3E02BFD-5CB3-4891-841B-AF33B5F81AEA}" type="presParOf" srcId="{89FB5768-F1C0-442A-BEFC-6048D28D8D90}" destId="{CA1126AF-EFFA-4757-8E60-B1B448950917}" srcOrd="0" destOrd="0" presId="urn:microsoft.com/office/officeart/2018/2/layout/IconVerticalSolidList"/>
    <dgm:cxn modelId="{D98791C6-87EB-4C94-8A44-66F213E3B2F4}" type="presParOf" srcId="{89FB5768-F1C0-442A-BEFC-6048D28D8D90}" destId="{6977DA26-40AF-485D-B8C3-33E029244DE3}" srcOrd="1" destOrd="0" presId="urn:microsoft.com/office/officeart/2018/2/layout/IconVerticalSolidList"/>
    <dgm:cxn modelId="{C13EEEC4-A300-4E60-B633-2F563A9CB46B}" type="presParOf" srcId="{89FB5768-F1C0-442A-BEFC-6048D28D8D90}" destId="{6331599F-A889-4876-8CF5-7A65DA6605F8}" srcOrd="2" destOrd="0" presId="urn:microsoft.com/office/officeart/2018/2/layout/IconVerticalSolidList"/>
    <dgm:cxn modelId="{72589150-285C-4612-924A-21DB4CB28CC6}" type="presParOf" srcId="{89FB5768-F1C0-442A-BEFC-6048D28D8D90}" destId="{9682C0DB-89DB-4A80-BA5D-5C551410B074}" srcOrd="3" destOrd="0" presId="urn:microsoft.com/office/officeart/2018/2/layout/IconVerticalSolidList"/>
    <dgm:cxn modelId="{562E3C70-43C4-4852-9D8A-7F4343FBAF98}" type="presParOf" srcId="{9354DE4F-6D40-4AC6-A768-ACC42BC04487}" destId="{443C78CB-B871-43DE-8C77-B18E5F5F974D}" srcOrd="3" destOrd="0" presId="urn:microsoft.com/office/officeart/2018/2/layout/IconVerticalSolidList"/>
    <dgm:cxn modelId="{F92BC2AC-1242-4A90-A408-AAA732B78F0B}" type="presParOf" srcId="{9354DE4F-6D40-4AC6-A768-ACC42BC04487}" destId="{3186952A-1420-4CEC-B36B-5ECBBE1FCD6B}" srcOrd="4" destOrd="0" presId="urn:microsoft.com/office/officeart/2018/2/layout/IconVerticalSolidList"/>
    <dgm:cxn modelId="{F5047C3D-7A5F-4AA7-9C3E-60BDD9F07461}" type="presParOf" srcId="{3186952A-1420-4CEC-B36B-5ECBBE1FCD6B}" destId="{867BBE4A-4802-464E-A104-3006F8C87230}" srcOrd="0" destOrd="0" presId="urn:microsoft.com/office/officeart/2018/2/layout/IconVerticalSolidList"/>
    <dgm:cxn modelId="{9CAF4875-F86D-41CD-8765-59DF87E085F8}" type="presParOf" srcId="{3186952A-1420-4CEC-B36B-5ECBBE1FCD6B}" destId="{D5EEA91A-CBE4-4B5C-BF04-22EBBCEF704E}" srcOrd="1" destOrd="0" presId="urn:microsoft.com/office/officeart/2018/2/layout/IconVerticalSolidList"/>
    <dgm:cxn modelId="{8F4D7873-A43B-427F-928B-5FEAF0130131}" type="presParOf" srcId="{3186952A-1420-4CEC-B36B-5ECBBE1FCD6B}" destId="{18252914-07C6-4F53-99B0-C061DA221D93}" srcOrd="2" destOrd="0" presId="urn:microsoft.com/office/officeart/2018/2/layout/IconVerticalSolidList"/>
    <dgm:cxn modelId="{A4330FA4-CE5B-4BBD-98FA-AD8348DBF6F7}" type="presParOf" srcId="{3186952A-1420-4CEC-B36B-5ECBBE1FCD6B}" destId="{980BA394-8F9D-4965-A749-5D78CBCAC20F}" srcOrd="3" destOrd="0" presId="urn:microsoft.com/office/officeart/2018/2/layout/IconVerticalSolidList"/>
    <dgm:cxn modelId="{D876C29D-D772-4454-BD2E-F1B131A9E61A}" type="presParOf" srcId="{9354DE4F-6D40-4AC6-A768-ACC42BC04487}" destId="{DC14BAFD-B3BC-483A-923E-0520B526A9E5}" srcOrd="5" destOrd="0" presId="urn:microsoft.com/office/officeart/2018/2/layout/IconVerticalSolidList"/>
    <dgm:cxn modelId="{6EA42250-22B3-4F61-A2A5-61D36B01C1F2}" type="presParOf" srcId="{9354DE4F-6D40-4AC6-A768-ACC42BC04487}" destId="{8FD18A36-909E-43B4-AB00-DEC1FD879245}" srcOrd="6" destOrd="0" presId="urn:microsoft.com/office/officeart/2018/2/layout/IconVerticalSolidList"/>
    <dgm:cxn modelId="{E2FC47C2-A999-4EEB-8273-240592E592E2}" type="presParOf" srcId="{8FD18A36-909E-43B4-AB00-DEC1FD879245}" destId="{EFD9DC09-B53A-4D0C-9BB2-27A1890B5329}" srcOrd="0" destOrd="0" presId="urn:microsoft.com/office/officeart/2018/2/layout/IconVerticalSolidList"/>
    <dgm:cxn modelId="{3FE10F2A-5FB1-4A8A-A18A-AB28CE9F087B}" type="presParOf" srcId="{8FD18A36-909E-43B4-AB00-DEC1FD879245}" destId="{97B6531D-6DA9-4CE9-A673-FC3018C2481C}" srcOrd="1" destOrd="0" presId="urn:microsoft.com/office/officeart/2018/2/layout/IconVerticalSolidList"/>
    <dgm:cxn modelId="{9120EE21-F2DB-4370-8F78-37276B62C950}" type="presParOf" srcId="{8FD18A36-909E-43B4-AB00-DEC1FD879245}" destId="{3400CB9D-F455-4436-9C0F-67B0DD048976}" srcOrd="2" destOrd="0" presId="urn:microsoft.com/office/officeart/2018/2/layout/IconVerticalSolidList"/>
    <dgm:cxn modelId="{7BA17A9B-1899-4B5B-96AF-609A7B1B7183}" type="presParOf" srcId="{8FD18A36-909E-43B4-AB00-DEC1FD879245}" destId="{E8E58B0F-2F6F-48D8-8EDD-B16493BC6BEE}" srcOrd="3" destOrd="0" presId="urn:microsoft.com/office/officeart/2018/2/layout/IconVerticalSolidList"/>
    <dgm:cxn modelId="{E4C7456C-961E-4233-9365-85F2C518B3B4}" type="presParOf" srcId="{9354DE4F-6D40-4AC6-A768-ACC42BC04487}" destId="{BE8A1F84-DC00-42DF-83C6-8F9EBBB80F80}" srcOrd="7" destOrd="0" presId="urn:microsoft.com/office/officeart/2018/2/layout/IconVerticalSolidList"/>
    <dgm:cxn modelId="{46577B13-A82D-4C40-9C93-F973D84644AF}" type="presParOf" srcId="{9354DE4F-6D40-4AC6-A768-ACC42BC04487}" destId="{7B14907E-78EA-418B-B341-41C0190467F8}" srcOrd="8" destOrd="0" presId="urn:microsoft.com/office/officeart/2018/2/layout/IconVerticalSolidList"/>
    <dgm:cxn modelId="{70253358-0F12-4B0D-A6D5-C469F3FB618C}" type="presParOf" srcId="{7B14907E-78EA-418B-B341-41C0190467F8}" destId="{7A57FB6B-37A8-4416-BF81-FD7D5397F89A}" srcOrd="0" destOrd="0" presId="urn:microsoft.com/office/officeart/2018/2/layout/IconVerticalSolidList"/>
    <dgm:cxn modelId="{152E29FE-27BE-4730-985F-F33D9F43827F}" type="presParOf" srcId="{7B14907E-78EA-418B-B341-41C0190467F8}" destId="{4B755A7A-A773-45DF-99E2-255598D6642C}" srcOrd="1" destOrd="0" presId="urn:microsoft.com/office/officeart/2018/2/layout/IconVerticalSolidList"/>
    <dgm:cxn modelId="{39A6C8C0-FCD0-4507-B08D-7CC6EFB1A722}" type="presParOf" srcId="{7B14907E-78EA-418B-B341-41C0190467F8}" destId="{242A14AD-25C7-41D6-898D-BC6DB4CE0C10}" srcOrd="2" destOrd="0" presId="urn:microsoft.com/office/officeart/2018/2/layout/IconVerticalSolidList"/>
    <dgm:cxn modelId="{D0502E45-3F85-498A-9342-252B3E92CBC2}" type="presParOf" srcId="{7B14907E-78EA-418B-B341-41C0190467F8}" destId="{17334798-BD25-4506-8A84-5A7C6AA303A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EB7E5E-E2E3-4FCB-9822-9FBFBD14283A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E"/>
        </a:p>
      </dgm:t>
    </dgm:pt>
    <dgm:pt modelId="{028A5E29-F41C-4F18-BF3E-88719C4C8A9D}">
      <dgm:prSet phldrT="[Text]"/>
      <dgm:spPr/>
      <dgm:t>
        <a:bodyPr/>
        <a:lstStyle/>
        <a:p>
          <a:r>
            <a:rPr lang="en-IE" dirty="0">
              <a:latin typeface="Arial" panose="020B0604020202020204" pitchFamily="34" charset="0"/>
              <a:cs typeface="Arial" panose="020B0604020202020204" pitchFamily="34" charset="0"/>
            </a:rPr>
            <a:t>Neighbours in Nature</a:t>
          </a:r>
        </a:p>
      </dgm:t>
    </dgm:pt>
    <dgm:pt modelId="{E40CDC13-9B2A-49C2-BFA4-118C981F05B6}" type="parTrans" cxnId="{3A1981B9-AC64-42F1-9095-6E5C5DC30641}">
      <dgm:prSet/>
      <dgm:spPr/>
      <dgm:t>
        <a:bodyPr/>
        <a:lstStyle/>
        <a:p>
          <a:endParaRPr lang="en-I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0F1B36-7CA3-40B8-A0F8-D6C263406A84}" type="sibTrans" cxnId="{3A1981B9-AC64-42F1-9095-6E5C5DC30641}">
      <dgm:prSet/>
      <dgm:spPr/>
      <dgm:t>
        <a:bodyPr/>
        <a:lstStyle/>
        <a:p>
          <a:endParaRPr lang="en-I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5839D9-EF6B-49AB-9A43-F45A2B8BA3E2}">
      <dgm:prSet phldrT="[Text]" custT="1"/>
      <dgm:spPr/>
      <dgm:t>
        <a:bodyPr/>
        <a:lstStyle/>
        <a:p>
          <a:r>
            <a:rPr lang="en-IE" sz="1800" dirty="0">
              <a:latin typeface="Arial" panose="020B0604020202020204" pitchFamily="34" charset="0"/>
              <a:cs typeface="Arial" panose="020B0604020202020204" pitchFamily="34" charset="0"/>
            </a:rPr>
            <a:t>Learn – focus on plant, insect or animal species native to club area</a:t>
          </a:r>
        </a:p>
      </dgm:t>
    </dgm:pt>
    <dgm:pt modelId="{C12DEE8B-BEAC-4D6B-9AA7-F71958CFFA2E}" type="parTrans" cxnId="{0F368E30-85ED-4521-B37B-8996178299A4}">
      <dgm:prSet/>
      <dgm:spPr/>
      <dgm:t>
        <a:bodyPr/>
        <a:lstStyle/>
        <a:p>
          <a:endParaRPr lang="en-I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A95D0A-7FE8-43F9-8EA2-8345EE05195D}" type="sibTrans" cxnId="{0F368E30-85ED-4521-B37B-8996178299A4}">
      <dgm:prSet/>
      <dgm:spPr/>
      <dgm:t>
        <a:bodyPr/>
        <a:lstStyle/>
        <a:p>
          <a:endParaRPr lang="en-I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6AFCBC-8908-48AF-A364-6525507407F0}">
      <dgm:prSet phldrT="[Text]" custT="1"/>
      <dgm:spPr/>
      <dgm:t>
        <a:bodyPr/>
        <a:lstStyle/>
        <a:p>
          <a:r>
            <a:rPr lang="en-IE" sz="1800" dirty="0">
              <a:latin typeface="Arial" panose="020B0604020202020204" pitchFamily="34" charset="0"/>
              <a:cs typeface="Arial" panose="020B0604020202020204" pitchFamily="34" charset="0"/>
            </a:rPr>
            <a:t>Actions to encourage (e.g. habitat creation, planting)</a:t>
          </a:r>
        </a:p>
      </dgm:t>
    </dgm:pt>
    <dgm:pt modelId="{7C3F28B7-5D01-4A88-8382-53CC8C254142}" type="parTrans" cxnId="{9FABE86D-D00F-47CC-880B-08B520567530}">
      <dgm:prSet/>
      <dgm:spPr/>
      <dgm:t>
        <a:bodyPr/>
        <a:lstStyle/>
        <a:p>
          <a:endParaRPr lang="en-I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A7905E-EFC4-4419-99E3-A3FDAF33F709}" type="sibTrans" cxnId="{9FABE86D-D00F-47CC-880B-08B520567530}">
      <dgm:prSet/>
      <dgm:spPr/>
      <dgm:t>
        <a:bodyPr/>
        <a:lstStyle/>
        <a:p>
          <a:endParaRPr lang="en-I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33901C-EF8A-4380-91BE-882207B8E648}">
      <dgm:prSet phldrT="[Text]"/>
      <dgm:spPr/>
      <dgm:t>
        <a:bodyPr/>
        <a:lstStyle/>
        <a:p>
          <a:r>
            <a:rPr lang="en-IE" dirty="0">
              <a:latin typeface="Arial" panose="020B0604020202020204" pitchFamily="34" charset="0"/>
              <a:cs typeface="Arial" panose="020B0604020202020204" pitchFamily="34" charset="0"/>
            </a:rPr>
            <a:t>Greening our Clubhouse</a:t>
          </a:r>
        </a:p>
      </dgm:t>
    </dgm:pt>
    <dgm:pt modelId="{225B4DA8-7303-4677-9F73-2E1251EED3AB}" type="parTrans" cxnId="{0313FFC5-EBB1-4DA3-A5FF-36B64C0E5B73}">
      <dgm:prSet/>
      <dgm:spPr/>
      <dgm:t>
        <a:bodyPr/>
        <a:lstStyle/>
        <a:p>
          <a:endParaRPr lang="en-I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18B7A9-8A94-455B-95D2-390E3F13E9AF}" type="sibTrans" cxnId="{0313FFC5-EBB1-4DA3-A5FF-36B64C0E5B73}">
      <dgm:prSet/>
      <dgm:spPr/>
      <dgm:t>
        <a:bodyPr/>
        <a:lstStyle/>
        <a:p>
          <a:endParaRPr lang="en-I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178AC8-617C-4EA4-955B-6D29C002F26D}">
      <dgm:prSet phldrT="[Text]"/>
      <dgm:spPr/>
      <dgm:t>
        <a:bodyPr/>
        <a:lstStyle/>
        <a:p>
          <a:r>
            <a:rPr lang="en-IE" dirty="0">
              <a:latin typeface="Arial" panose="020B0604020202020204" pitchFamily="34" charset="0"/>
              <a:cs typeface="Arial" panose="020B0604020202020204" pitchFamily="34" charset="0"/>
            </a:rPr>
            <a:t>Energy management</a:t>
          </a:r>
        </a:p>
      </dgm:t>
    </dgm:pt>
    <dgm:pt modelId="{03BF2F3E-91EF-41A9-B220-98F946EA6CC7}" type="parTrans" cxnId="{97DA3073-6232-4980-BA97-AA0E6EB38A41}">
      <dgm:prSet/>
      <dgm:spPr/>
      <dgm:t>
        <a:bodyPr/>
        <a:lstStyle/>
        <a:p>
          <a:endParaRPr lang="en-I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E30224-B3BB-4E2B-946E-93AA6B23359E}" type="sibTrans" cxnId="{97DA3073-6232-4980-BA97-AA0E6EB38A41}">
      <dgm:prSet/>
      <dgm:spPr/>
      <dgm:t>
        <a:bodyPr/>
        <a:lstStyle/>
        <a:p>
          <a:endParaRPr lang="en-I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5D1AAC-C600-4760-B522-202F92355179}">
      <dgm:prSet phldrT="[Text]"/>
      <dgm:spPr/>
      <dgm:t>
        <a:bodyPr/>
        <a:lstStyle/>
        <a:p>
          <a:r>
            <a:rPr lang="en-IE" dirty="0">
              <a:latin typeface="Arial" panose="020B0604020202020204" pitchFamily="34" charset="0"/>
              <a:cs typeface="Arial" panose="020B0604020202020204" pitchFamily="34" charset="0"/>
            </a:rPr>
            <a:t>Water conservation</a:t>
          </a:r>
        </a:p>
      </dgm:t>
    </dgm:pt>
    <dgm:pt modelId="{F892BA54-0BEF-4BE3-B71C-6B76C8139806}" type="parTrans" cxnId="{645A200D-11AA-451F-B0DA-4CCD5CD7AA73}">
      <dgm:prSet/>
      <dgm:spPr/>
      <dgm:t>
        <a:bodyPr/>
        <a:lstStyle/>
        <a:p>
          <a:endParaRPr lang="en-I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571DE7-5870-4F6D-AB07-A822BD3BDED8}" type="sibTrans" cxnId="{645A200D-11AA-451F-B0DA-4CCD5CD7AA73}">
      <dgm:prSet/>
      <dgm:spPr/>
      <dgm:t>
        <a:bodyPr/>
        <a:lstStyle/>
        <a:p>
          <a:endParaRPr lang="en-I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CB665C-E670-40E6-B27F-439C332008A6}">
      <dgm:prSet phldrT="[Text]"/>
      <dgm:spPr/>
      <dgm:t>
        <a:bodyPr/>
        <a:lstStyle/>
        <a:p>
          <a:r>
            <a:rPr lang="en-IE" dirty="0">
              <a:latin typeface="Arial" panose="020B0604020202020204" pitchFamily="34" charset="0"/>
              <a:cs typeface="Arial" panose="020B0604020202020204" pitchFamily="34" charset="0"/>
            </a:rPr>
            <a:t>Greening our Walkway</a:t>
          </a:r>
        </a:p>
      </dgm:t>
    </dgm:pt>
    <dgm:pt modelId="{5A7A904C-00E8-4B8D-ACA6-B8C6E37A789A}" type="parTrans" cxnId="{4AF3BCD3-0276-493B-8085-8E3521580FC3}">
      <dgm:prSet/>
      <dgm:spPr/>
      <dgm:t>
        <a:bodyPr/>
        <a:lstStyle/>
        <a:p>
          <a:endParaRPr lang="en-I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A5433B-B6E6-42DE-AC88-6CD3BB56A89D}" type="sibTrans" cxnId="{4AF3BCD3-0276-493B-8085-8E3521580FC3}">
      <dgm:prSet/>
      <dgm:spPr/>
      <dgm:t>
        <a:bodyPr/>
        <a:lstStyle/>
        <a:p>
          <a:endParaRPr lang="en-I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29C9EA-845C-47BD-8124-EF8962599F9F}">
      <dgm:prSet phldrT="[Text]"/>
      <dgm:spPr/>
      <dgm:t>
        <a:bodyPr/>
        <a:lstStyle/>
        <a:p>
          <a:r>
            <a:rPr lang="en-IE" dirty="0">
              <a:latin typeface="Arial" panose="020B0604020202020204" pitchFamily="34" charset="0"/>
              <a:cs typeface="Arial" panose="020B0604020202020204" pitchFamily="34" charset="0"/>
            </a:rPr>
            <a:t>Litter</a:t>
          </a:r>
        </a:p>
      </dgm:t>
    </dgm:pt>
    <dgm:pt modelId="{9E738801-E4FD-437D-AE14-507C058951AB}" type="parTrans" cxnId="{4E4C3595-C662-432D-B63B-D3CCBB302F38}">
      <dgm:prSet/>
      <dgm:spPr/>
      <dgm:t>
        <a:bodyPr/>
        <a:lstStyle/>
        <a:p>
          <a:endParaRPr lang="en-I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53A780-D138-4BC7-8041-F138779F89F3}" type="sibTrans" cxnId="{4E4C3595-C662-432D-B63B-D3CCBB302F38}">
      <dgm:prSet/>
      <dgm:spPr/>
      <dgm:t>
        <a:bodyPr/>
        <a:lstStyle/>
        <a:p>
          <a:endParaRPr lang="en-I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89AEB2-EF79-4445-9356-D2A225AE59C8}">
      <dgm:prSet phldrT="[Text]"/>
      <dgm:spPr/>
      <dgm:t>
        <a:bodyPr/>
        <a:lstStyle/>
        <a:p>
          <a:r>
            <a:rPr lang="en-IE" dirty="0">
              <a:latin typeface="Arial" panose="020B0604020202020204" pitchFamily="34" charset="0"/>
              <a:cs typeface="Arial" panose="020B0604020202020204" pitchFamily="34" charset="0"/>
            </a:rPr>
            <a:t>Greening our Games</a:t>
          </a:r>
        </a:p>
      </dgm:t>
    </dgm:pt>
    <dgm:pt modelId="{57F6DD73-B885-4AC2-B8E6-04489D18008A}" type="parTrans" cxnId="{E9A177EB-8B68-4D64-845A-1542B2048688}">
      <dgm:prSet/>
      <dgm:spPr/>
      <dgm:t>
        <a:bodyPr/>
        <a:lstStyle/>
        <a:p>
          <a:endParaRPr lang="en-IE"/>
        </a:p>
      </dgm:t>
    </dgm:pt>
    <dgm:pt modelId="{B5A8EE54-DB2C-4842-B2E2-6CDC91E4F4CE}" type="sibTrans" cxnId="{E9A177EB-8B68-4D64-845A-1542B2048688}">
      <dgm:prSet/>
      <dgm:spPr/>
      <dgm:t>
        <a:bodyPr/>
        <a:lstStyle/>
        <a:p>
          <a:endParaRPr lang="en-IE"/>
        </a:p>
      </dgm:t>
    </dgm:pt>
    <dgm:pt modelId="{E40CDB3F-796E-4813-87AE-996B879B1222}">
      <dgm:prSet phldrT="[Text]" custT="1"/>
      <dgm:spPr/>
      <dgm:t>
        <a:bodyPr/>
        <a:lstStyle/>
        <a:p>
          <a:r>
            <a:rPr lang="en-IE" sz="2000" dirty="0">
              <a:latin typeface="Arial" panose="020B0604020202020204" pitchFamily="34" charset="0"/>
              <a:cs typeface="Arial" panose="020B0604020202020204" pitchFamily="34" charset="0"/>
            </a:rPr>
            <a:t>Transport</a:t>
          </a:r>
        </a:p>
      </dgm:t>
    </dgm:pt>
    <dgm:pt modelId="{6B11A4E4-1268-4FCB-A1CF-A603E3BE50CB}" type="parTrans" cxnId="{701F9223-D9D2-43A9-858E-383A5727BD02}">
      <dgm:prSet/>
      <dgm:spPr/>
      <dgm:t>
        <a:bodyPr/>
        <a:lstStyle/>
        <a:p>
          <a:endParaRPr lang="en-IE"/>
        </a:p>
      </dgm:t>
    </dgm:pt>
    <dgm:pt modelId="{6E0571A1-2923-4222-9218-6DA2EDC68682}" type="sibTrans" cxnId="{701F9223-D9D2-43A9-858E-383A5727BD02}">
      <dgm:prSet/>
      <dgm:spPr/>
      <dgm:t>
        <a:bodyPr/>
        <a:lstStyle/>
        <a:p>
          <a:endParaRPr lang="en-IE"/>
        </a:p>
      </dgm:t>
    </dgm:pt>
    <dgm:pt modelId="{F23F2EC7-0CDF-4971-9BDB-E996660709E9}">
      <dgm:prSet phldrT="[Text]" custT="1"/>
      <dgm:spPr/>
      <dgm:t>
        <a:bodyPr/>
        <a:lstStyle/>
        <a:p>
          <a:r>
            <a:rPr lang="en-IE" sz="2000" dirty="0">
              <a:latin typeface="Arial" panose="020B0604020202020204" pitchFamily="34" charset="0"/>
              <a:cs typeface="Arial" panose="020B0604020202020204" pitchFamily="34" charset="0"/>
            </a:rPr>
            <a:t>Single-use items</a:t>
          </a:r>
        </a:p>
      </dgm:t>
    </dgm:pt>
    <dgm:pt modelId="{3EFD831B-D601-4E87-8494-E01480E2C2E5}" type="parTrans" cxnId="{19FE6C67-B369-4E36-9CA7-19695B1FB840}">
      <dgm:prSet/>
      <dgm:spPr/>
      <dgm:t>
        <a:bodyPr/>
        <a:lstStyle/>
        <a:p>
          <a:endParaRPr lang="en-IE"/>
        </a:p>
      </dgm:t>
    </dgm:pt>
    <dgm:pt modelId="{A3F3E230-29B0-4EFB-B7BB-5BF1097C4B94}" type="sibTrans" cxnId="{19FE6C67-B369-4E36-9CA7-19695B1FB840}">
      <dgm:prSet/>
      <dgm:spPr/>
      <dgm:t>
        <a:bodyPr/>
        <a:lstStyle/>
        <a:p>
          <a:endParaRPr lang="en-IE"/>
        </a:p>
      </dgm:t>
    </dgm:pt>
    <dgm:pt modelId="{143A74A0-A4C0-402C-AA20-8CD57012638A}">
      <dgm:prSet phldrT="[Text]" custT="1"/>
      <dgm:spPr/>
      <dgm:t>
        <a:bodyPr/>
        <a:lstStyle/>
        <a:p>
          <a:r>
            <a:rPr lang="en-IE" sz="1800" dirty="0">
              <a:latin typeface="Arial" panose="020B0604020202020204" pitchFamily="34" charset="0"/>
              <a:cs typeface="Arial" panose="020B0604020202020204" pitchFamily="34" charset="0"/>
            </a:rPr>
            <a:t>Communicate (Workshop, signage, walkway benches</a:t>
          </a:r>
        </a:p>
      </dgm:t>
    </dgm:pt>
    <dgm:pt modelId="{5C7DFF1B-E0EE-435A-AD85-193329D578E1}" type="parTrans" cxnId="{85088623-2234-4A85-993F-266095356881}">
      <dgm:prSet/>
      <dgm:spPr/>
      <dgm:t>
        <a:bodyPr/>
        <a:lstStyle/>
        <a:p>
          <a:endParaRPr lang="en-IE"/>
        </a:p>
      </dgm:t>
    </dgm:pt>
    <dgm:pt modelId="{67A45D31-042E-4A17-9843-964CBD0348EE}" type="sibTrans" cxnId="{85088623-2234-4A85-993F-266095356881}">
      <dgm:prSet/>
      <dgm:spPr/>
      <dgm:t>
        <a:bodyPr/>
        <a:lstStyle/>
        <a:p>
          <a:endParaRPr lang="en-IE"/>
        </a:p>
      </dgm:t>
    </dgm:pt>
    <dgm:pt modelId="{26478FAE-6C64-4BB7-90C9-DDD0EFA6682C}">
      <dgm:prSet phldrT="[Text]" custT="1"/>
      <dgm:spPr/>
      <dgm:t>
        <a:bodyPr/>
        <a:lstStyle/>
        <a:p>
          <a:r>
            <a:rPr lang="en-IE" sz="1800" dirty="0">
              <a:latin typeface="Arial" panose="020B0604020202020204" pitchFamily="34" charset="0"/>
              <a:cs typeface="Arial" panose="020B0604020202020204" pitchFamily="34" charset="0"/>
            </a:rPr>
            <a:t>Actions to protect (e.g. litter pick, waste management, water quality, carbon/emissions, mowing schedule, pitch management)</a:t>
          </a:r>
        </a:p>
      </dgm:t>
    </dgm:pt>
    <dgm:pt modelId="{6A29EC90-CC0F-4251-A2A3-8BDFE3F9879E}" type="parTrans" cxnId="{57972B0D-58D0-4280-B1B0-86FCA4505A96}">
      <dgm:prSet/>
      <dgm:spPr/>
      <dgm:t>
        <a:bodyPr/>
        <a:lstStyle/>
        <a:p>
          <a:endParaRPr lang="en-IE"/>
        </a:p>
      </dgm:t>
    </dgm:pt>
    <dgm:pt modelId="{C1578F06-055D-4C4B-A16D-A40EB2D91C68}" type="sibTrans" cxnId="{57972B0D-58D0-4280-B1B0-86FCA4505A96}">
      <dgm:prSet/>
      <dgm:spPr/>
      <dgm:t>
        <a:bodyPr/>
        <a:lstStyle/>
        <a:p>
          <a:endParaRPr lang="en-IE"/>
        </a:p>
      </dgm:t>
    </dgm:pt>
    <dgm:pt modelId="{F2784FDF-EE90-4BC2-BC16-6BEE9D8E167E}">
      <dgm:prSet phldrT="[Text]"/>
      <dgm:spPr/>
      <dgm:t>
        <a:bodyPr/>
        <a:lstStyle/>
        <a:p>
          <a:r>
            <a:rPr lang="en-IE" dirty="0">
              <a:latin typeface="Arial" panose="020B0604020202020204" pitchFamily="34" charset="0"/>
              <a:cs typeface="Arial" panose="020B0604020202020204" pitchFamily="34" charset="0"/>
            </a:rPr>
            <a:t>Waste Management</a:t>
          </a:r>
        </a:p>
      </dgm:t>
    </dgm:pt>
    <dgm:pt modelId="{1A6BA45E-D6DD-434E-AB3B-9F65A1024620}" type="parTrans" cxnId="{05B4E7B3-0714-49B4-9C73-CBA2A898D5AF}">
      <dgm:prSet/>
      <dgm:spPr/>
      <dgm:t>
        <a:bodyPr/>
        <a:lstStyle/>
        <a:p>
          <a:endParaRPr lang="en-IE"/>
        </a:p>
      </dgm:t>
    </dgm:pt>
    <dgm:pt modelId="{83B53B50-D3B1-4D37-971F-47EE37A99972}" type="sibTrans" cxnId="{05B4E7B3-0714-49B4-9C73-CBA2A898D5AF}">
      <dgm:prSet/>
      <dgm:spPr/>
      <dgm:t>
        <a:bodyPr/>
        <a:lstStyle/>
        <a:p>
          <a:endParaRPr lang="en-IE"/>
        </a:p>
      </dgm:t>
    </dgm:pt>
    <dgm:pt modelId="{A122ABDE-497C-4F5E-B500-DD0BF65EBB2E}">
      <dgm:prSet phldrT="[Text]"/>
      <dgm:spPr/>
      <dgm:t>
        <a:bodyPr/>
        <a:lstStyle/>
        <a:p>
          <a:r>
            <a:rPr lang="en-IE" dirty="0">
              <a:latin typeface="Arial" panose="020B0604020202020204" pitchFamily="34" charset="0"/>
              <a:cs typeface="Arial" panose="020B0604020202020204" pitchFamily="34" charset="0"/>
            </a:rPr>
            <a:t>Communication and Signage</a:t>
          </a:r>
        </a:p>
      </dgm:t>
    </dgm:pt>
    <dgm:pt modelId="{00C64DA9-5203-4CE9-8E74-427A4C5F87E5}" type="parTrans" cxnId="{45D6EE82-747C-449C-9BCD-AA0817FF64E5}">
      <dgm:prSet/>
      <dgm:spPr/>
      <dgm:t>
        <a:bodyPr/>
        <a:lstStyle/>
        <a:p>
          <a:endParaRPr lang="en-IE"/>
        </a:p>
      </dgm:t>
    </dgm:pt>
    <dgm:pt modelId="{97534D97-AC7B-49B2-AAF4-700EC0EC1D3F}" type="sibTrans" cxnId="{45D6EE82-747C-449C-9BCD-AA0817FF64E5}">
      <dgm:prSet/>
      <dgm:spPr/>
      <dgm:t>
        <a:bodyPr/>
        <a:lstStyle/>
        <a:p>
          <a:endParaRPr lang="en-IE"/>
        </a:p>
      </dgm:t>
    </dgm:pt>
    <dgm:pt modelId="{84100C1A-C44C-4EE2-B741-0E7EBB39545D}">
      <dgm:prSet phldrT="[Text]"/>
      <dgm:spPr/>
      <dgm:t>
        <a:bodyPr/>
        <a:lstStyle/>
        <a:p>
          <a:r>
            <a:rPr lang="en-IE" dirty="0">
              <a:latin typeface="Arial" panose="020B0604020202020204" pitchFamily="34" charset="0"/>
              <a:cs typeface="Arial" panose="020B0604020202020204" pitchFamily="34" charset="0"/>
            </a:rPr>
            <a:t>e.g.</a:t>
          </a:r>
        </a:p>
      </dgm:t>
    </dgm:pt>
    <dgm:pt modelId="{7098EEE8-FDA2-430D-BE1D-EF0921A140E1}" type="parTrans" cxnId="{FADD1E4B-4FCA-4974-B814-B674C220B1A7}">
      <dgm:prSet/>
      <dgm:spPr/>
      <dgm:t>
        <a:bodyPr/>
        <a:lstStyle/>
        <a:p>
          <a:endParaRPr lang="en-IE"/>
        </a:p>
      </dgm:t>
    </dgm:pt>
    <dgm:pt modelId="{6B5E2C58-3C8A-4A58-9C69-09802703C80F}" type="sibTrans" cxnId="{FADD1E4B-4FCA-4974-B814-B674C220B1A7}">
      <dgm:prSet/>
      <dgm:spPr/>
      <dgm:t>
        <a:bodyPr/>
        <a:lstStyle/>
        <a:p>
          <a:endParaRPr lang="en-IE"/>
        </a:p>
      </dgm:t>
    </dgm:pt>
    <dgm:pt modelId="{793798F4-E671-41D9-8A3A-E9EA0D59495F}">
      <dgm:prSet phldrT="[Text]" custT="1"/>
      <dgm:spPr/>
      <dgm:t>
        <a:bodyPr/>
        <a:lstStyle/>
        <a:p>
          <a:endParaRPr lang="en-IE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A2E2E5-9F24-45B1-BA84-7CF20B902324}" type="parTrans" cxnId="{6C59B620-6FF3-4C4C-A1CC-FD83A191D6FB}">
      <dgm:prSet/>
      <dgm:spPr/>
    </dgm:pt>
    <dgm:pt modelId="{CDFBB783-59EC-4008-8A33-BEAF73AEF954}" type="sibTrans" cxnId="{6C59B620-6FF3-4C4C-A1CC-FD83A191D6FB}">
      <dgm:prSet/>
      <dgm:spPr/>
    </dgm:pt>
    <dgm:pt modelId="{B53486F3-09CE-4AFD-9F1B-5BBC0C95F335}">
      <dgm:prSet phldrT="[Text]" custT="1"/>
      <dgm:spPr/>
      <dgm:t>
        <a:bodyPr/>
        <a:lstStyle/>
        <a:p>
          <a:r>
            <a:rPr lang="en-IE" sz="2000" dirty="0">
              <a:latin typeface="Arial" panose="020B0604020202020204" pitchFamily="34" charset="0"/>
              <a:cs typeface="Arial" panose="020B0604020202020204" pitchFamily="34" charset="0"/>
            </a:rPr>
            <a:t>Changing Rooms (Energy &amp; Water)</a:t>
          </a:r>
        </a:p>
      </dgm:t>
    </dgm:pt>
    <dgm:pt modelId="{397890C4-246F-4E9E-B150-E6A877949BB7}" type="parTrans" cxnId="{0CADD899-C039-4F70-A6C5-AE9A436255D1}">
      <dgm:prSet/>
      <dgm:spPr/>
    </dgm:pt>
    <dgm:pt modelId="{4AAF97DA-D7EE-4C4A-A7F0-5BB44439E4E2}" type="sibTrans" cxnId="{0CADD899-C039-4F70-A6C5-AE9A436255D1}">
      <dgm:prSet/>
      <dgm:spPr/>
    </dgm:pt>
    <dgm:pt modelId="{7F3DF4C1-0AC3-4D31-AA5A-4111410935A6}">
      <dgm:prSet phldrT="[Text]" custT="1"/>
      <dgm:spPr/>
      <dgm:t>
        <a:bodyPr/>
        <a:lstStyle/>
        <a:p>
          <a:endParaRPr lang="en-IE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4B689D-60FE-4638-A358-1A3B1C9FE213}" type="parTrans" cxnId="{7B4D7510-2036-41A1-AF8B-A193AC5086EA}">
      <dgm:prSet/>
      <dgm:spPr/>
    </dgm:pt>
    <dgm:pt modelId="{D057C812-0452-40BA-A8D5-1B9742EAF67E}" type="sibTrans" cxnId="{7B4D7510-2036-41A1-AF8B-A193AC5086EA}">
      <dgm:prSet/>
      <dgm:spPr/>
    </dgm:pt>
    <dgm:pt modelId="{33005B47-471B-4F43-8CD2-6959BFD34558}">
      <dgm:prSet phldrT="[Text]" custT="1"/>
      <dgm:spPr/>
      <dgm:t>
        <a:bodyPr/>
        <a:lstStyle/>
        <a:p>
          <a:endParaRPr lang="en-IE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7F83ED-F9A3-462F-9C29-B20F0D3F1801}" type="parTrans" cxnId="{3AAF90AD-E47C-41E2-8CB3-D2147FB305FF}">
      <dgm:prSet/>
      <dgm:spPr/>
    </dgm:pt>
    <dgm:pt modelId="{A76166CC-C9BA-4941-937F-E068D00253B4}" type="sibTrans" cxnId="{3AAF90AD-E47C-41E2-8CB3-D2147FB305FF}">
      <dgm:prSet/>
      <dgm:spPr/>
    </dgm:pt>
    <dgm:pt modelId="{4EE5876B-5365-4F0E-9FAB-55BF1CB29CE1}">
      <dgm:prSet phldrT="[Text]" custT="1"/>
      <dgm:spPr/>
      <dgm:t>
        <a:bodyPr/>
        <a:lstStyle/>
        <a:p>
          <a:r>
            <a:rPr lang="en-IE" sz="2000" dirty="0">
              <a:latin typeface="Arial" panose="020B0604020202020204" pitchFamily="34" charset="0"/>
              <a:cs typeface="Arial" panose="020B0604020202020204" pitchFamily="34" charset="0"/>
            </a:rPr>
            <a:t>Match-day waste</a:t>
          </a:r>
        </a:p>
      </dgm:t>
    </dgm:pt>
    <dgm:pt modelId="{99DA1C1E-5870-4906-9039-8D7DC358E206}" type="parTrans" cxnId="{6A70D72B-96A5-4B7F-80A9-17FA45C26B17}">
      <dgm:prSet/>
      <dgm:spPr/>
    </dgm:pt>
    <dgm:pt modelId="{80FE4FBA-B8C2-4CD6-A699-E224D24835AD}" type="sibTrans" cxnId="{6A70D72B-96A5-4B7F-80A9-17FA45C26B17}">
      <dgm:prSet/>
      <dgm:spPr/>
    </dgm:pt>
    <dgm:pt modelId="{9497926D-3E02-4EC3-8078-9E981D51CE43}">
      <dgm:prSet phldrT="[Text]" custT="1"/>
      <dgm:spPr/>
      <dgm:t>
        <a:bodyPr/>
        <a:lstStyle/>
        <a:p>
          <a:r>
            <a:rPr lang="en-IE" sz="2000" dirty="0">
              <a:latin typeface="Arial" panose="020B0604020202020204" pitchFamily="34" charset="0"/>
              <a:cs typeface="Arial" panose="020B0604020202020204" pitchFamily="34" charset="0"/>
            </a:rPr>
            <a:t>Gear and equipment</a:t>
          </a:r>
        </a:p>
      </dgm:t>
    </dgm:pt>
    <dgm:pt modelId="{27646EAF-1C98-476B-8BD3-B0187517D942}" type="parTrans" cxnId="{75B1446B-E53E-496B-A3AA-79E9E4E9A228}">
      <dgm:prSet/>
      <dgm:spPr/>
    </dgm:pt>
    <dgm:pt modelId="{13598710-D76D-43BC-A6EF-DE1C55C39394}" type="sibTrans" cxnId="{75B1446B-E53E-496B-A3AA-79E9E4E9A228}">
      <dgm:prSet/>
      <dgm:spPr/>
    </dgm:pt>
    <dgm:pt modelId="{86B2E9D2-BBB9-4027-AB4D-9E3C7C9BA9C8}">
      <dgm:prSet phldrT="[Text]"/>
      <dgm:spPr/>
      <dgm:t>
        <a:bodyPr/>
        <a:lstStyle/>
        <a:p>
          <a:r>
            <a:rPr lang="en-IE" dirty="0">
              <a:latin typeface="Arial" panose="020B0604020202020204" pitchFamily="34" charset="0"/>
              <a:cs typeface="Arial" panose="020B0604020202020204" pitchFamily="34" charset="0"/>
            </a:rPr>
            <a:t>Waste</a:t>
          </a:r>
        </a:p>
      </dgm:t>
    </dgm:pt>
    <dgm:pt modelId="{96011D39-E3C7-4FC8-9099-0C106D829EAB}" type="parTrans" cxnId="{43328D0A-1684-4883-AD10-8584C0F794A8}">
      <dgm:prSet/>
      <dgm:spPr/>
    </dgm:pt>
    <dgm:pt modelId="{F68FEAF9-CC2F-4EB4-9F63-53493E176C96}" type="sibTrans" cxnId="{43328D0A-1684-4883-AD10-8584C0F794A8}">
      <dgm:prSet/>
      <dgm:spPr/>
    </dgm:pt>
    <dgm:pt modelId="{5182B65E-2CA9-4E19-891B-25E63C6275DA}">
      <dgm:prSet phldrT="[Text]"/>
      <dgm:spPr/>
      <dgm:t>
        <a:bodyPr/>
        <a:lstStyle/>
        <a:p>
          <a:r>
            <a:rPr lang="en-IE" dirty="0">
              <a:latin typeface="Arial" panose="020B0604020202020204" pitchFamily="34" charset="0"/>
              <a:cs typeface="Arial" panose="020B0604020202020204" pitchFamily="34" charset="0"/>
            </a:rPr>
            <a:t>Communications – e.g. signage, benches, workshops</a:t>
          </a:r>
        </a:p>
      </dgm:t>
    </dgm:pt>
    <dgm:pt modelId="{313236FC-F4FF-4ECE-9FC1-2F9D4C7C7C3D}" type="parTrans" cxnId="{B84CF1CC-79A2-43D9-BD7A-9132F553CCFD}">
      <dgm:prSet/>
      <dgm:spPr/>
    </dgm:pt>
    <dgm:pt modelId="{01644ACD-C96F-4099-AAB3-D2D72984528F}" type="sibTrans" cxnId="{B84CF1CC-79A2-43D9-BD7A-9132F553CCFD}">
      <dgm:prSet/>
      <dgm:spPr/>
    </dgm:pt>
    <dgm:pt modelId="{A592567B-071B-485D-A583-6609C83F088C}">
      <dgm:prSet phldrT="[Text]"/>
      <dgm:spPr/>
      <dgm:t>
        <a:bodyPr/>
        <a:lstStyle/>
        <a:p>
          <a:endParaRPr lang="en-I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A4C5C2-B811-4C4D-A97A-DE8BAD26DDA2}" type="parTrans" cxnId="{D99D1EE3-C084-4124-8293-F40F83BC47B4}">
      <dgm:prSet/>
      <dgm:spPr/>
    </dgm:pt>
    <dgm:pt modelId="{E98AF2B8-8162-48F9-81F4-5A2F4ABDC3CC}" type="sibTrans" cxnId="{D99D1EE3-C084-4124-8293-F40F83BC47B4}">
      <dgm:prSet/>
      <dgm:spPr/>
    </dgm:pt>
    <dgm:pt modelId="{1C9180B4-26B7-4C2D-A022-5AE622DC6EAF}">
      <dgm:prSet phldrT="[Text]"/>
      <dgm:spPr/>
      <dgm:t>
        <a:bodyPr/>
        <a:lstStyle/>
        <a:p>
          <a:r>
            <a:rPr lang="en-IE" dirty="0">
              <a:latin typeface="Arial" panose="020B0604020202020204" pitchFamily="34" charset="0"/>
              <a:cs typeface="Arial" panose="020B0604020202020204" pitchFamily="34" charset="0"/>
            </a:rPr>
            <a:t>Biodiversity</a:t>
          </a:r>
        </a:p>
      </dgm:t>
    </dgm:pt>
    <dgm:pt modelId="{6EC4565B-A0D7-4D90-9CE3-BECF07A1D689}" type="parTrans" cxnId="{97608B64-6243-40E8-AE20-BC0D8168A9E1}">
      <dgm:prSet/>
      <dgm:spPr/>
    </dgm:pt>
    <dgm:pt modelId="{474BF3E8-C21D-4D5E-8DAE-D0BC6D46112F}" type="sibTrans" cxnId="{97608B64-6243-40E8-AE20-BC0D8168A9E1}">
      <dgm:prSet/>
      <dgm:spPr/>
    </dgm:pt>
    <dgm:pt modelId="{7756B9CD-4807-4361-80BC-521C1F88BAD3}">
      <dgm:prSet phldrT="[Text]"/>
      <dgm:spPr/>
      <dgm:t>
        <a:bodyPr/>
        <a:lstStyle/>
        <a:p>
          <a:r>
            <a:rPr lang="en-IE" dirty="0">
              <a:latin typeface="Arial" panose="020B0604020202020204" pitchFamily="34" charset="0"/>
              <a:cs typeface="Arial" panose="020B0604020202020204" pitchFamily="34" charset="0"/>
            </a:rPr>
            <a:t>Water heritage</a:t>
          </a:r>
        </a:p>
      </dgm:t>
    </dgm:pt>
    <dgm:pt modelId="{DCABB36C-7F4B-42DC-A03B-B7F782C039CF}" type="parTrans" cxnId="{B6B6DAC4-FA77-45A7-8897-23427CFA5937}">
      <dgm:prSet/>
      <dgm:spPr/>
    </dgm:pt>
    <dgm:pt modelId="{6EA48853-42AD-4680-9617-1A99E2A1921C}" type="sibTrans" cxnId="{B6B6DAC4-FA77-45A7-8897-23427CFA5937}">
      <dgm:prSet/>
      <dgm:spPr/>
    </dgm:pt>
    <dgm:pt modelId="{B656161C-3606-411F-932B-47F9CD5D73C8}" type="pres">
      <dgm:prSet presAssocID="{DAEB7E5E-E2E3-4FCB-9822-9FBFBD14283A}" presName="Name0" presStyleCnt="0">
        <dgm:presLayoutVars>
          <dgm:dir/>
          <dgm:animLvl val="lvl"/>
          <dgm:resizeHandles val="exact"/>
        </dgm:presLayoutVars>
      </dgm:prSet>
      <dgm:spPr/>
    </dgm:pt>
    <dgm:pt modelId="{CCF8ACF8-965A-4F4D-BEE7-A6821FDAD718}" type="pres">
      <dgm:prSet presAssocID="{028A5E29-F41C-4F18-BF3E-88719C4C8A9D}" presName="composite" presStyleCnt="0"/>
      <dgm:spPr/>
    </dgm:pt>
    <dgm:pt modelId="{FFC5EB8B-0A14-4E3E-8DB5-6E40A35F4409}" type="pres">
      <dgm:prSet presAssocID="{028A5E29-F41C-4F18-BF3E-88719C4C8A9D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B3DA1AF6-0AD5-4C9D-A54A-FE46ACC868B4}" type="pres">
      <dgm:prSet presAssocID="{028A5E29-F41C-4F18-BF3E-88719C4C8A9D}" presName="desTx" presStyleLbl="alignAccFollowNode1" presStyleIdx="0" presStyleCnt="4">
        <dgm:presLayoutVars>
          <dgm:bulletEnabled val="1"/>
        </dgm:presLayoutVars>
      </dgm:prSet>
      <dgm:spPr/>
    </dgm:pt>
    <dgm:pt modelId="{2EDB4330-106A-4DE3-A543-2CC6B8B51875}" type="pres">
      <dgm:prSet presAssocID="{A80F1B36-7CA3-40B8-A0F8-D6C263406A84}" presName="space" presStyleCnt="0"/>
      <dgm:spPr/>
    </dgm:pt>
    <dgm:pt modelId="{E57645E1-4ABB-423B-85B0-B643F7F1BA5B}" type="pres">
      <dgm:prSet presAssocID="{AD33901C-EF8A-4380-91BE-882207B8E648}" presName="composite" presStyleCnt="0"/>
      <dgm:spPr/>
    </dgm:pt>
    <dgm:pt modelId="{BCD05AF3-CA97-4511-AB72-3CA9F8F99F20}" type="pres">
      <dgm:prSet presAssocID="{AD33901C-EF8A-4380-91BE-882207B8E648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EF8D57D3-3012-4748-9625-2A0D343513F3}" type="pres">
      <dgm:prSet presAssocID="{AD33901C-EF8A-4380-91BE-882207B8E648}" presName="desTx" presStyleLbl="alignAccFollowNode1" presStyleIdx="1" presStyleCnt="4">
        <dgm:presLayoutVars>
          <dgm:bulletEnabled val="1"/>
        </dgm:presLayoutVars>
      </dgm:prSet>
      <dgm:spPr/>
    </dgm:pt>
    <dgm:pt modelId="{4845181F-6236-4F45-B91E-5ABC30CA6472}" type="pres">
      <dgm:prSet presAssocID="{AA18B7A9-8A94-455B-95D2-390E3F13E9AF}" presName="space" presStyleCnt="0"/>
      <dgm:spPr/>
    </dgm:pt>
    <dgm:pt modelId="{DE4BD164-17A2-432A-AE5C-ABB839A42BB0}" type="pres">
      <dgm:prSet presAssocID="{F8CB665C-E670-40E6-B27F-439C332008A6}" presName="composite" presStyleCnt="0"/>
      <dgm:spPr/>
    </dgm:pt>
    <dgm:pt modelId="{BB873697-02B5-40AD-9E77-01F6871BD9DD}" type="pres">
      <dgm:prSet presAssocID="{F8CB665C-E670-40E6-B27F-439C332008A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B9D9951E-7034-4A9F-8D46-DAB80F54A871}" type="pres">
      <dgm:prSet presAssocID="{F8CB665C-E670-40E6-B27F-439C332008A6}" presName="desTx" presStyleLbl="alignAccFollowNode1" presStyleIdx="2" presStyleCnt="4">
        <dgm:presLayoutVars>
          <dgm:bulletEnabled val="1"/>
        </dgm:presLayoutVars>
      </dgm:prSet>
      <dgm:spPr/>
    </dgm:pt>
    <dgm:pt modelId="{63D75A60-CE98-4E9A-99A7-DDB7832F688C}" type="pres">
      <dgm:prSet presAssocID="{87A5433B-B6E6-42DE-AC88-6CD3BB56A89D}" presName="space" presStyleCnt="0"/>
      <dgm:spPr/>
    </dgm:pt>
    <dgm:pt modelId="{C74F39D5-8A0A-42FB-8B89-ABEC7A9E49EE}" type="pres">
      <dgm:prSet presAssocID="{8589AEB2-EF79-4445-9356-D2A225AE59C8}" presName="composite" presStyleCnt="0"/>
      <dgm:spPr/>
    </dgm:pt>
    <dgm:pt modelId="{FC74EB44-E8C0-41A3-944E-0F36BBD0B46B}" type="pres">
      <dgm:prSet presAssocID="{8589AEB2-EF79-4445-9356-D2A225AE59C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E38F86E2-D7FE-435A-B058-339B7D432DA4}" type="pres">
      <dgm:prSet presAssocID="{8589AEB2-EF79-4445-9356-D2A225AE59C8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B9FF4C02-2B80-4DC0-A8D7-69512176E12C}" type="presOf" srcId="{AD33901C-EF8A-4380-91BE-882207B8E648}" destId="{BCD05AF3-CA97-4511-AB72-3CA9F8F99F20}" srcOrd="0" destOrd="0" presId="urn:microsoft.com/office/officeart/2005/8/layout/hList1"/>
    <dgm:cxn modelId="{37828704-EC66-4365-BC9F-33E220208BB9}" type="presOf" srcId="{8589AEB2-EF79-4445-9356-D2A225AE59C8}" destId="{FC74EB44-E8C0-41A3-944E-0F36BBD0B46B}" srcOrd="0" destOrd="0" presId="urn:microsoft.com/office/officeart/2005/8/layout/hList1"/>
    <dgm:cxn modelId="{43328D0A-1684-4883-AD10-8584C0F794A8}" srcId="{F8CB665C-E670-40E6-B27F-439C332008A6}" destId="{86B2E9D2-BBB9-4027-AB4D-9E3C7C9BA9C8}" srcOrd="1" destOrd="0" parTransId="{96011D39-E3C7-4FC8-9099-0C106D829EAB}" sibTransId="{F68FEAF9-CC2F-4EB4-9F63-53493E176C96}"/>
    <dgm:cxn modelId="{645A200D-11AA-451F-B0DA-4CCD5CD7AA73}" srcId="{AD33901C-EF8A-4380-91BE-882207B8E648}" destId="{BB5D1AAC-C600-4760-B522-202F92355179}" srcOrd="2" destOrd="0" parTransId="{F892BA54-0BEF-4BE3-B71C-6B76C8139806}" sibTransId="{64571DE7-5870-4F6D-AB07-A822BD3BDED8}"/>
    <dgm:cxn modelId="{57972B0D-58D0-4280-B1B0-86FCA4505A96}" srcId="{028A5E29-F41C-4F18-BF3E-88719C4C8A9D}" destId="{26478FAE-6C64-4BB7-90C9-DDD0EFA6682C}" srcOrd="2" destOrd="0" parTransId="{6A29EC90-CC0F-4251-A2A3-8BDFE3F9879E}" sibTransId="{C1578F06-055D-4C4B-A16D-A40EB2D91C68}"/>
    <dgm:cxn modelId="{7B4D7510-2036-41A1-AF8B-A193AC5086EA}" srcId="{8589AEB2-EF79-4445-9356-D2A225AE59C8}" destId="{7F3DF4C1-0AC3-4D31-AA5A-4111410935A6}" srcOrd="6" destOrd="0" parTransId="{E54B689D-60FE-4638-A358-1A3B1C9FE213}" sibTransId="{D057C812-0452-40BA-A8D5-1B9742EAF67E}"/>
    <dgm:cxn modelId="{BA3DEA14-5E61-4015-84E2-5F9A85D3D896}" type="presOf" srcId="{F8CB665C-E670-40E6-B27F-439C332008A6}" destId="{BB873697-02B5-40AD-9E77-01F6871BD9DD}" srcOrd="0" destOrd="0" presId="urn:microsoft.com/office/officeart/2005/8/layout/hList1"/>
    <dgm:cxn modelId="{F4F0321B-8A06-4BBE-BBF1-C0EA0C318309}" type="presOf" srcId="{B53486F3-09CE-4AFD-9F1B-5BBC0C95F335}" destId="{E38F86E2-D7FE-435A-B058-339B7D432DA4}" srcOrd="0" destOrd="3" presId="urn:microsoft.com/office/officeart/2005/8/layout/hList1"/>
    <dgm:cxn modelId="{6C59B620-6FF3-4C4C-A1CC-FD83A191D6FB}" srcId="{8589AEB2-EF79-4445-9356-D2A225AE59C8}" destId="{793798F4-E671-41D9-8A3A-E9EA0D59495F}" srcOrd="7" destOrd="0" parTransId="{B5A2E2E5-9F24-45B1-BA84-7CF20B902324}" sibTransId="{CDFBB783-59EC-4008-8A33-BEAF73AEF954}"/>
    <dgm:cxn modelId="{85088623-2234-4A85-993F-266095356881}" srcId="{028A5E29-F41C-4F18-BF3E-88719C4C8A9D}" destId="{143A74A0-A4C0-402C-AA20-8CD57012638A}" srcOrd="1" destOrd="0" parTransId="{5C7DFF1B-E0EE-435A-AD85-193329D578E1}" sibTransId="{67A45D31-042E-4A17-9843-964CBD0348EE}"/>
    <dgm:cxn modelId="{701F9223-D9D2-43A9-858E-383A5727BD02}" srcId="{8589AEB2-EF79-4445-9356-D2A225AE59C8}" destId="{E40CDB3F-796E-4813-87AE-996B879B1222}" srcOrd="0" destOrd="0" parTransId="{6B11A4E4-1268-4FCB-A1CF-A603E3BE50CB}" sibTransId="{6E0571A1-2923-4222-9218-6DA2EDC68682}"/>
    <dgm:cxn modelId="{4AD63428-E5E4-4F12-816A-38B804EC75FA}" type="presOf" srcId="{5182B65E-2CA9-4E19-891B-25E63C6275DA}" destId="{B9D9951E-7034-4A9F-8D46-DAB80F54A871}" srcOrd="0" destOrd="4" presId="urn:microsoft.com/office/officeart/2005/8/layout/hList1"/>
    <dgm:cxn modelId="{6A70D72B-96A5-4B7F-80A9-17FA45C26B17}" srcId="{8589AEB2-EF79-4445-9356-D2A225AE59C8}" destId="{4EE5876B-5365-4F0E-9FAB-55BF1CB29CE1}" srcOrd="2" destOrd="0" parTransId="{99DA1C1E-5870-4906-9039-8D7DC358E206}" sibTransId="{80FE4FBA-B8C2-4CD6-A699-E224D24835AD}"/>
    <dgm:cxn modelId="{533F322C-3229-4E1B-844D-FB2DACCC34DA}" type="presOf" srcId="{4EE5876B-5365-4F0E-9FAB-55BF1CB29CE1}" destId="{E38F86E2-D7FE-435A-B058-339B7D432DA4}" srcOrd="0" destOrd="2" presId="urn:microsoft.com/office/officeart/2005/8/layout/hList1"/>
    <dgm:cxn modelId="{0F368E30-85ED-4521-B37B-8996178299A4}" srcId="{028A5E29-F41C-4F18-BF3E-88719C4C8A9D}" destId="{925839D9-EF6B-49AB-9A43-F45A2B8BA3E2}" srcOrd="0" destOrd="0" parTransId="{C12DEE8B-BEAC-4D6B-9AA7-F71958CFFA2E}" sibTransId="{D1A95D0A-7FE8-43F9-8EA2-8345EE05195D}"/>
    <dgm:cxn modelId="{68F3DE31-DCC2-4B9B-8DB0-38A0822DA6A8}" type="presOf" srcId="{7756B9CD-4807-4361-80BC-521C1F88BAD3}" destId="{B9D9951E-7034-4A9F-8D46-DAB80F54A871}" srcOrd="0" destOrd="3" presId="urn:microsoft.com/office/officeart/2005/8/layout/hList1"/>
    <dgm:cxn modelId="{BEEBF13C-A18D-42F9-9E31-FEAEB290F14D}" type="presOf" srcId="{66178AC8-617C-4EA4-955B-6D29C002F26D}" destId="{EF8D57D3-3012-4748-9625-2A0D343513F3}" srcOrd="0" destOrd="1" presId="urn:microsoft.com/office/officeart/2005/8/layout/hList1"/>
    <dgm:cxn modelId="{F5C5893D-41CB-4FFE-BDEB-BF13137FC1C2}" type="presOf" srcId="{9497926D-3E02-4EC3-8078-9E981D51CE43}" destId="{E38F86E2-D7FE-435A-B058-339B7D432DA4}" srcOrd="0" destOrd="4" presId="urn:microsoft.com/office/officeart/2005/8/layout/hList1"/>
    <dgm:cxn modelId="{A6F25660-DAB5-419A-AAAC-5BD7AB82D13B}" type="presOf" srcId="{A122ABDE-497C-4F5E-B500-DD0BF65EBB2E}" destId="{EF8D57D3-3012-4748-9625-2A0D343513F3}" srcOrd="0" destOrd="4" presId="urn:microsoft.com/office/officeart/2005/8/layout/hList1"/>
    <dgm:cxn modelId="{97608B64-6243-40E8-AE20-BC0D8168A9E1}" srcId="{F8CB665C-E670-40E6-B27F-439C332008A6}" destId="{1C9180B4-26B7-4C2D-A022-5AE622DC6EAF}" srcOrd="2" destOrd="0" parTransId="{6EC4565B-A0D7-4D90-9CE3-BECF07A1D689}" sibTransId="{474BF3E8-C21D-4D5E-8DAE-D0BC6D46112F}"/>
    <dgm:cxn modelId="{19FE6C67-B369-4E36-9CA7-19695B1FB840}" srcId="{8589AEB2-EF79-4445-9356-D2A225AE59C8}" destId="{F23F2EC7-0CDF-4971-9BDB-E996660709E9}" srcOrd="1" destOrd="0" parTransId="{3EFD831B-D601-4E87-8494-E01480E2C2E5}" sibTransId="{A3F3E230-29B0-4EFB-B7BB-5BF1097C4B94}"/>
    <dgm:cxn modelId="{FADD1E4B-4FCA-4974-B814-B674C220B1A7}" srcId="{AD33901C-EF8A-4380-91BE-882207B8E648}" destId="{84100C1A-C44C-4EE2-B741-0E7EBB39545D}" srcOrd="0" destOrd="0" parTransId="{7098EEE8-FDA2-430D-BE1D-EF0921A140E1}" sibTransId="{6B5E2C58-3C8A-4A58-9C69-09802703C80F}"/>
    <dgm:cxn modelId="{75B1446B-E53E-496B-A3AA-79E9E4E9A228}" srcId="{8589AEB2-EF79-4445-9356-D2A225AE59C8}" destId="{9497926D-3E02-4EC3-8078-9E981D51CE43}" srcOrd="4" destOrd="0" parTransId="{27646EAF-1C98-476B-8BD3-B0187517D942}" sibTransId="{13598710-D76D-43BC-A6EF-DE1C55C39394}"/>
    <dgm:cxn modelId="{9FABE86D-D00F-47CC-880B-08B520567530}" srcId="{028A5E29-F41C-4F18-BF3E-88719C4C8A9D}" destId="{C06AFCBC-8908-48AF-A364-6525507407F0}" srcOrd="3" destOrd="0" parTransId="{7C3F28B7-5D01-4A88-8382-53CC8C254142}" sibTransId="{65A7905E-EFC4-4419-99E3-A3FDAF33F709}"/>
    <dgm:cxn modelId="{97DA3073-6232-4980-BA97-AA0E6EB38A41}" srcId="{AD33901C-EF8A-4380-91BE-882207B8E648}" destId="{66178AC8-617C-4EA4-955B-6D29C002F26D}" srcOrd="1" destOrd="0" parTransId="{03BF2F3E-91EF-41A9-B220-98F946EA6CC7}" sibTransId="{58E30224-B3BB-4E2B-946E-93AA6B23359E}"/>
    <dgm:cxn modelId="{FA9A6454-72FB-4E4E-8ABE-3A2C3878F4A0}" type="presOf" srcId="{7F3DF4C1-0AC3-4D31-AA5A-4111410935A6}" destId="{E38F86E2-D7FE-435A-B058-339B7D432DA4}" srcOrd="0" destOrd="6" presId="urn:microsoft.com/office/officeart/2005/8/layout/hList1"/>
    <dgm:cxn modelId="{2DB5E874-3573-4538-B2CB-A0B08C5A183E}" type="presOf" srcId="{793798F4-E671-41D9-8A3A-E9EA0D59495F}" destId="{E38F86E2-D7FE-435A-B058-339B7D432DA4}" srcOrd="0" destOrd="7" presId="urn:microsoft.com/office/officeart/2005/8/layout/hList1"/>
    <dgm:cxn modelId="{E9718357-C39A-4FE3-82A0-D9524E84C013}" type="presOf" srcId="{DAEB7E5E-E2E3-4FCB-9822-9FBFBD14283A}" destId="{B656161C-3606-411F-932B-47F9CD5D73C8}" srcOrd="0" destOrd="0" presId="urn:microsoft.com/office/officeart/2005/8/layout/hList1"/>
    <dgm:cxn modelId="{D052C277-06BA-4144-9431-ABDCC1E51E7B}" type="presOf" srcId="{A592567B-071B-485D-A583-6609C83F088C}" destId="{B9D9951E-7034-4A9F-8D46-DAB80F54A871}" srcOrd="0" destOrd="5" presId="urn:microsoft.com/office/officeart/2005/8/layout/hList1"/>
    <dgm:cxn modelId="{45D6EE82-747C-449C-9BCD-AA0817FF64E5}" srcId="{AD33901C-EF8A-4380-91BE-882207B8E648}" destId="{A122ABDE-497C-4F5E-B500-DD0BF65EBB2E}" srcOrd="4" destOrd="0" parTransId="{00C64DA9-5203-4CE9-8E74-427A4C5F87E5}" sibTransId="{97534D97-AC7B-49B2-AAF4-700EC0EC1D3F}"/>
    <dgm:cxn modelId="{A212088B-6DF0-41D5-936B-4610AB5161FA}" type="presOf" srcId="{8929C9EA-845C-47BD-8124-EF8962599F9F}" destId="{B9D9951E-7034-4A9F-8D46-DAB80F54A871}" srcOrd="0" destOrd="0" presId="urn:microsoft.com/office/officeart/2005/8/layout/hList1"/>
    <dgm:cxn modelId="{4E4C3595-C662-432D-B63B-D3CCBB302F38}" srcId="{F8CB665C-E670-40E6-B27F-439C332008A6}" destId="{8929C9EA-845C-47BD-8124-EF8962599F9F}" srcOrd="0" destOrd="0" parTransId="{9E738801-E4FD-437D-AE14-507C058951AB}" sibTransId="{4853A780-D138-4BC7-8041-F138779F89F3}"/>
    <dgm:cxn modelId="{04BDFF98-7264-47AD-8F5C-DC671F504BA5}" type="presOf" srcId="{028A5E29-F41C-4F18-BF3E-88719C4C8A9D}" destId="{FFC5EB8B-0A14-4E3E-8DB5-6E40A35F4409}" srcOrd="0" destOrd="0" presId="urn:microsoft.com/office/officeart/2005/8/layout/hList1"/>
    <dgm:cxn modelId="{0CADD899-C039-4F70-A6C5-AE9A436255D1}" srcId="{8589AEB2-EF79-4445-9356-D2A225AE59C8}" destId="{B53486F3-09CE-4AFD-9F1B-5BBC0C95F335}" srcOrd="3" destOrd="0" parTransId="{397890C4-246F-4E9E-B150-E6A877949BB7}" sibTransId="{4AAF97DA-D7EE-4C4A-A7F0-5BB44439E4E2}"/>
    <dgm:cxn modelId="{827537A8-005C-40AC-8197-91E14389B003}" type="presOf" srcId="{86B2E9D2-BBB9-4027-AB4D-9E3C7C9BA9C8}" destId="{B9D9951E-7034-4A9F-8D46-DAB80F54A871}" srcOrd="0" destOrd="1" presId="urn:microsoft.com/office/officeart/2005/8/layout/hList1"/>
    <dgm:cxn modelId="{B3A52CA9-27CA-4AF5-908E-158044D1BB27}" type="presOf" srcId="{33005B47-471B-4F43-8CD2-6959BFD34558}" destId="{E38F86E2-D7FE-435A-B058-339B7D432DA4}" srcOrd="0" destOrd="5" presId="urn:microsoft.com/office/officeart/2005/8/layout/hList1"/>
    <dgm:cxn modelId="{193151AB-56D5-4648-86BF-A97AB13A3426}" type="presOf" srcId="{925839D9-EF6B-49AB-9A43-F45A2B8BA3E2}" destId="{B3DA1AF6-0AD5-4C9D-A54A-FE46ACC868B4}" srcOrd="0" destOrd="0" presId="urn:microsoft.com/office/officeart/2005/8/layout/hList1"/>
    <dgm:cxn modelId="{3AAF90AD-E47C-41E2-8CB3-D2147FB305FF}" srcId="{8589AEB2-EF79-4445-9356-D2A225AE59C8}" destId="{33005B47-471B-4F43-8CD2-6959BFD34558}" srcOrd="5" destOrd="0" parTransId="{EC7F83ED-F9A3-462F-9C29-B20F0D3F1801}" sibTransId="{A76166CC-C9BA-4941-937F-E068D00253B4}"/>
    <dgm:cxn modelId="{05B4E7B3-0714-49B4-9C73-CBA2A898D5AF}" srcId="{AD33901C-EF8A-4380-91BE-882207B8E648}" destId="{F2784FDF-EE90-4BC2-BC16-6BEE9D8E167E}" srcOrd="3" destOrd="0" parTransId="{1A6BA45E-D6DD-434E-AB3B-9F65A1024620}" sibTransId="{83B53B50-D3B1-4D37-971F-47EE37A99972}"/>
    <dgm:cxn modelId="{3A1981B9-AC64-42F1-9095-6E5C5DC30641}" srcId="{DAEB7E5E-E2E3-4FCB-9822-9FBFBD14283A}" destId="{028A5E29-F41C-4F18-BF3E-88719C4C8A9D}" srcOrd="0" destOrd="0" parTransId="{E40CDC13-9B2A-49C2-BFA4-118C981F05B6}" sibTransId="{A80F1B36-7CA3-40B8-A0F8-D6C263406A84}"/>
    <dgm:cxn modelId="{7C6C82B9-BA98-438F-8163-6A1D9CF0B01F}" type="presOf" srcId="{26478FAE-6C64-4BB7-90C9-DDD0EFA6682C}" destId="{B3DA1AF6-0AD5-4C9D-A54A-FE46ACC868B4}" srcOrd="0" destOrd="2" presId="urn:microsoft.com/office/officeart/2005/8/layout/hList1"/>
    <dgm:cxn modelId="{B6B6DAC4-FA77-45A7-8897-23427CFA5937}" srcId="{F8CB665C-E670-40E6-B27F-439C332008A6}" destId="{7756B9CD-4807-4361-80BC-521C1F88BAD3}" srcOrd="3" destOrd="0" parTransId="{DCABB36C-7F4B-42DC-A03B-B7F782C039CF}" sibTransId="{6EA48853-42AD-4680-9617-1A99E2A1921C}"/>
    <dgm:cxn modelId="{6A25EDC4-662E-4929-928B-5759B1F00C73}" type="presOf" srcId="{F23F2EC7-0CDF-4971-9BDB-E996660709E9}" destId="{E38F86E2-D7FE-435A-B058-339B7D432DA4}" srcOrd="0" destOrd="1" presId="urn:microsoft.com/office/officeart/2005/8/layout/hList1"/>
    <dgm:cxn modelId="{0313FFC5-EBB1-4DA3-A5FF-36B64C0E5B73}" srcId="{DAEB7E5E-E2E3-4FCB-9822-9FBFBD14283A}" destId="{AD33901C-EF8A-4380-91BE-882207B8E648}" srcOrd="1" destOrd="0" parTransId="{225B4DA8-7303-4677-9F73-2E1251EED3AB}" sibTransId="{AA18B7A9-8A94-455B-95D2-390E3F13E9AF}"/>
    <dgm:cxn modelId="{B84CF1CC-79A2-43D9-BD7A-9132F553CCFD}" srcId="{F8CB665C-E670-40E6-B27F-439C332008A6}" destId="{5182B65E-2CA9-4E19-891B-25E63C6275DA}" srcOrd="4" destOrd="0" parTransId="{313236FC-F4FF-4ECE-9FC1-2F9D4C7C7C3D}" sibTransId="{01644ACD-C96F-4099-AAB3-D2D72984528F}"/>
    <dgm:cxn modelId="{4AF3BCD3-0276-493B-8085-8E3521580FC3}" srcId="{DAEB7E5E-E2E3-4FCB-9822-9FBFBD14283A}" destId="{F8CB665C-E670-40E6-B27F-439C332008A6}" srcOrd="2" destOrd="0" parTransId="{5A7A904C-00E8-4B8D-ACA6-B8C6E37A789A}" sibTransId="{87A5433B-B6E6-42DE-AC88-6CD3BB56A89D}"/>
    <dgm:cxn modelId="{967F60DA-D218-483B-BDBA-70C12C8E7F71}" type="presOf" srcId="{BB5D1AAC-C600-4760-B522-202F92355179}" destId="{EF8D57D3-3012-4748-9625-2A0D343513F3}" srcOrd="0" destOrd="2" presId="urn:microsoft.com/office/officeart/2005/8/layout/hList1"/>
    <dgm:cxn modelId="{8D9840E0-3FC0-4294-89D2-D3EB508BB40C}" type="presOf" srcId="{84100C1A-C44C-4EE2-B741-0E7EBB39545D}" destId="{EF8D57D3-3012-4748-9625-2A0D343513F3}" srcOrd="0" destOrd="0" presId="urn:microsoft.com/office/officeart/2005/8/layout/hList1"/>
    <dgm:cxn modelId="{D99D1EE3-C084-4124-8293-F40F83BC47B4}" srcId="{F8CB665C-E670-40E6-B27F-439C332008A6}" destId="{A592567B-071B-485D-A583-6609C83F088C}" srcOrd="5" destOrd="0" parTransId="{8EA4C5C2-B811-4C4D-A97A-DE8BAD26DDA2}" sibTransId="{E98AF2B8-8162-48F9-81F4-5A2F4ABDC3CC}"/>
    <dgm:cxn modelId="{D38F28E4-6DF0-486D-8051-995548D7CB65}" type="presOf" srcId="{1C9180B4-26B7-4C2D-A022-5AE622DC6EAF}" destId="{B9D9951E-7034-4A9F-8D46-DAB80F54A871}" srcOrd="0" destOrd="2" presId="urn:microsoft.com/office/officeart/2005/8/layout/hList1"/>
    <dgm:cxn modelId="{E9A177EB-8B68-4D64-845A-1542B2048688}" srcId="{DAEB7E5E-E2E3-4FCB-9822-9FBFBD14283A}" destId="{8589AEB2-EF79-4445-9356-D2A225AE59C8}" srcOrd="3" destOrd="0" parTransId="{57F6DD73-B885-4AC2-B8E6-04489D18008A}" sibTransId="{B5A8EE54-DB2C-4842-B2E2-6CDC91E4F4CE}"/>
    <dgm:cxn modelId="{CE31CBED-EC44-4A3D-AB20-144DB251FA45}" type="presOf" srcId="{F2784FDF-EE90-4BC2-BC16-6BEE9D8E167E}" destId="{EF8D57D3-3012-4748-9625-2A0D343513F3}" srcOrd="0" destOrd="3" presId="urn:microsoft.com/office/officeart/2005/8/layout/hList1"/>
    <dgm:cxn modelId="{2CF3EAF0-5EF8-4F38-A287-5E5892CDCCBE}" type="presOf" srcId="{E40CDB3F-796E-4813-87AE-996B879B1222}" destId="{E38F86E2-D7FE-435A-B058-339B7D432DA4}" srcOrd="0" destOrd="0" presId="urn:microsoft.com/office/officeart/2005/8/layout/hList1"/>
    <dgm:cxn modelId="{E28E8FF5-2F25-44A1-BDA0-0C5E79111134}" type="presOf" srcId="{C06AFCBC-8908-48AF-A364-6525507407F0}" destId="{B3DA1AF6-0AD5-4C9D-A54A-FE46ACC868B4}" srcOrd="0" destOrd="3" presId="urn:microsoft.com/office/officeart/2005/8/layout/hList1"/>
    <dgm:cxn modelId="{E4584CF7-E641-4108-AD37-FFE98FAEBED3}" type="presOf" srcId="{143A74A0-A4C0-402C-AA20-8CD57012638A}" destId="{B3DA1AF6-0AD5-4C9D-A54A-FE46ACC868B4}" srcOrd="0" destOrd="1" presId="urn:microsoft.com/office/officeart/2005/8/layout/hList1"/>
    <dgm:cxn modelId="{8B57E801-1466-4F84-A906-C4B4B018D901}" type="presParOf" srcId="{B656161C-3606-411F-932B-47F9CD5D73C8}" destId="{CCF8ACF8-965A-4F4D-BEE7-A6821FDAD718}" srcOrd="0" destOrd="0" presId="urn:microsoft.com/office/officeart/2005/8/layout/hList1"/>
    <dgm:cxn modelId="{C75B0F7A-598C-4AB9-AFFB-87C24D9E9520}" type="presParOf" srcId="{CCF8ACF8-965A-4F4D-BEE7-A6821FDAD718}" destId="{FFC5EB8B-0A14-4E3E-8DB5-6E40A35F4409}" srcOrd="0" destOrd="0" presId="urn:microsoft.com/office/officeart/2005/8/layout/hList1"/>
    <dgm:cxn modelId="{08D9D211-02F2-4604-A6CF-9AE0836CF283}" type="presParOf" srcId="{CCF8ACF8-965A-4F4D-BEE7-A6821FDAD718}" destId="{B3DA1AF6-0AD5-4C9D-A54A-FE46ACC868B4}" srcOrd="1" destOrd="0" presId="urn:microsoft.com/office/officeart/2005/8/layout/hList1"/>
    <dgm:cxn modelId="{374DD619-0EF8-4369-B600-09C721F113F8}" type="presParOf" srcId="{B656161C-3606-411F-932B-47F9CD5D73C8}" destId="{2EDB4330-106A-4DE3-A543-2CC6B8B51875}" srcOrd="1" destOrd="0" presId="urn:microsoft.com/office/officeart/2005/8/layout/hList1"/>
    <dgm:cxn modelId="{4B592336-2D5C-4557-974B-8076DE7944EF}" type="presParOf" srcId="{B656161C-3606-411F-932B-47F9CD5D73C8}" destId="{E57645E1-4ABB-423B-85B0-B643F7F1BA5B}" srcOrd="2" destOrd="0" presId="urn:microsoft.com/office/officeart/2005/8/layout/hList1"/>
    <dgm:cxn modelId="{D784E166-4EF7-46CB-B9CB-EB769185EBCB}" type="presParOf" srcId="{E57645E1-4ABB-423B-85B0-B643F7F1BA5B}" destId="{BCD05AF3-CA97-4511-AB72-3CA9F8F99F20}" srcOrd="0" destOrd="0" presId="urn:microsoft.com/office/officeart/2005/8/layout/hList1"/>
    <dgm:cxn modelId="{39E9C4EA-BB93-4EBB-BD87-3B6712268D18}" type="presParOf" srcId="{E57645E1-4ABB-423B-85B0-B643F7F1BA5B}" destId="{EF8D57D3-3012-4748-9625-2A0D343513F3}" srcOrd="1" destOrd="0" presId="urn:microsoft.com/office/officeart/2005/8/layout/hList1"/>
    <dgm:cxn modelId="{E8380782-CBEA-472F-805B-76EF4862A603}" type="presParOf" srcId="{B656161C-3606-411F-932B-47F9CD5D73C8}" destId="{4845181F-6236-4F45-B91E-5ABC30CA6472}" srcOrd="3" destOrd="0" presId="urn:microsoft.com/office/officeart/2005/8/layout/hList1"/>
    <dgm:cxn modelId="{32DF61BF-4672-416E-B776-BCF4189D6E44}" type="presParOf" srcId="{B656161C-3606-411F-932B-47F9CD5D73C8}" destId="{DE4BD164-17A2-432A-AE5C-ABB839A42BB0}" srcOrd="4" destOrd="0" presId="urn:microsoft.com/office/officeart/2005/8/layout/hList1"/>
    <dgm:cxn modelId="{1444F542-3CC6-47E9-95B8-D708AA1B2271}" type="presParOf" srcId="{DE4BD164-17A2-432A-AE5C-ABB839A42BB0}" destId="{BB873697-02B5-40AD-9E77-01F6871BD9DD}" srcOrd="0" destOrd="0" presId="urn:microsoft.com/office/officeart/2005/8/layout/hList1"/>
    <dgm:cxn modelId="{8A270439-9E1C-4CB1-8823-3F69EAC9A8EB}" type="presParOf" srcId="{DE4BD164-17A2-432A-AE5C-ABB839A42BB0}" destId="{B9D9951E-7034-4A9F-8D46-DAB80F54A871}" srcOrd="1" destOrd="0" presId="urn:microsoft.com/office/officeart/2005/8/layout/hList1"/>
    <dgm:cxn modelId="{937D9C89-8884-44A4-BF53-BB2F43863F0F}" type="presParOf" srcId="{B656161C-3606-411F-932B-47F9CD5D73C8}" destId="{63D75A60-CE98-4E9A-99A7-DDB7832F688C}" srcOrd="5" destOrd="0" presId="urn:microsoft.com/office/officeart/2005/8/layout/hList1"/>
    <dgm:cxn modelId="{A2603181-A1BC-46EF-BBEC-935487833D4C}" type="presParOf" srcId="{B656161C-3606-411F-932B-47F9CD5D73C8}" destId="{C74F39D5-8A0A-42FB-8B89-ABEC7A9E49EE}" srcOrd="6" destOrd="0" presId="urn:microsoft.com/office/officeart/2005/8/layout/hList1"/>
    <dgm:cxn modelId="{F5A6A9BB-A0C0-4FA3-B29C-88266E771427}" type="presParOf" srcId="{C74F39D5-8A0A-42FB-8B89-ABEC7A9E49EE}" destId="{FC74EB44-E8C0-41A3-944E-0F36BBD0B46B}" srcOrd="0" destOrd="0" presId="urn:microsoft.com/office/officeart/2005/8/layout/hList1"/>
    <dgm:cxn modelId="{067C535D-E60D-441E-8EE8-A8CC1A81DF0F}" type="presParOf" srcId="{C74F39D5-8A0A-42FB-8B89-ABEC7A9E49EE}" destId="{E38F86E2-D7FE-435A-B058-339B7D432DA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08D98-F16D-4620-8F13-85B4EDF66A50}">
      <dsp:nvSpPr>
        <dsp:cNvPr id="0" name=""/>
        <dsp:cNvSpPr/>
      </dsp:nvSpPr>
      <dsp:spPr>
        <a:xfrm>
          <a:off x="0" y="3783"/>
          <a:ext cx="6507479" cy="8058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232879-3BD2-4FB0-81B3-26FD0EB276D6}">
      <dsp:nvSpPr>
        <dsp:cNvPr id="0" name=""/>
        <dsp:cNvSpPr/>
      </dsp:nvSpPr>
      <dsp:spPr>
        <a:xfrm>
          <a:off x="243756" y="185089"/>
          <a:ext cx="443193" cy="443193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E2D34D-F390-4ED4-8156-80BDA6F37C47}">
      <dsp:nvSpPr>
        <dsp:cNvPr id="0" name=""/>
        <dsp:cNvSpPr/>
      </dsp:nvSpPr>
      <dsp:spPr>
        <a:xfrm>
          <a:off x="930705" y="3783"/>
          <a:ext cx="5576774" cy="805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281" tIns="85281" rIns="85281" bIns="8528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 panose="020B0604020202020204" pitchFamily="34" charset="0"/>
              <a:cs typeface="Arial" panose="020B0604020202020204" pitchFamily="34" charset="0"/>
            </a:rPr>
            <a:t>5 Themes – Energy, Waste, Water, Biodiversity &amp; Transport</a:t>
          </a:r>
        </a:p>
      </dsp:txBody>
      <dsp:txXfrm>
        <a:off x="930705" y="3783"/>
        <a:ext cx="5576774" cy="805805"/>
      </dsp:txXfrm>
    </dsp:sp>
    <dsp:sp modelId="{291B0FC9-4714-4995-9709-0EDBE8F2B0A5}">
      <dsp:nvSpPr>
        <dsp:cNvPr id="0" name=""/>
        <dsp:cNvSpPr/>
      </dsp:nvSpPr>
      <dsp:spPr>
        <a:xfrm>
          <a:off x="0" y="1011040"/>
          <a:ext cx="6507479" cy="8058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FF2A9-315F-4B95-B5A5-719C924D8404}">
      <dsp:nvSpPr>
        <dsp:cNvPr id="0" name=""/>
        <dsp:cNvSpPr/>
      </dsp:nvSpPr>
      <dsp:spPr>
        <a:xfrm>
          <a:off x="243756" y="1192346"/>
          <a:ext cx="443193" cy="443193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4CF4C-5183-4656-BC77-3C8CB18AB92B}">
      <dsp:nvSpPr>
        <dsp:cNvPr id="0" name=""/>
        <dsp:cNvSpPr/>
      </dsp:nvSpPr>
      <dsp:spPr>
        <a:xfrm>
          <a:off x="930705" y="1011040"/>
          <a:ext cx="5576774" cy="805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281" tIns="85281" rIns="85281" bIns="8528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12 months</a:t>
          </a:r>
        </a:p>
      </dsp:txBody>
      <dsp:txXfrm>
        <a:off x="930705" y="1011040"/>
        <a:ext cx="5576774" cy="805805"/>
      </dsp:txXfrm>
    </dsp:sp>
    <dsp:sp modelId="{539CC7C6-9AAE-426F-9176-A399D34899E3}">
      <dsp:nvSpPr>
        <dsp:cNvPr id="0" name=""/>
        <dsp:cNvSpPr/>
      </dsp:nvSpPr>
      <dsp:spPr>
        <a:xfrm>
          <a:off x="0" y="2018297"/>
          <a:ext cx="6507479" cy="8058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410C6D-19DE-4D93-B21D-01D6D39EFCBA}">
      <dsp:nvSpPr>
        <dsp:cNvPr id="0" name=""/>
        <dsp:cNvSpPr/>
      </dsp:nvSpPr>
      <dsp:spPr>
        <a:xfrm>
          <a:off x="243756" y="2199603"/>
          <a:ext cx="443193" cy="443193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BD739-B445-4255-8E97-B73292E906A5}">
      <dsp:nvSpPr>
        <dsp:cNvPr id="0" name=""/>
        <dsp:cNvSpPr/>
      </dsp:nvSpPr>
      <dsp:spPr>
        <a:xfrm>
          <a:off x="930705" y="2018297"/>
          <a:ext cx="5576774" cy="805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281" tIns="85281" rIns="85281" bIns="8528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 panose="020B0604020202020204" pitchFamily="34" charset="0"/>
              <a:cs typeface="Arial" panose="020B0604020202020204" pitchFamily="34" charset="0"/>
            </a:rPr>
            <a:t>45 Clubs from 17 Counties across the whole Island</a:t>
          </a:r>
        </a:p>
      </dsp:txBody>
      <dsp:txXfrm>
        <a:off x="930705" y="2018297"/>
        <a:ext cx="5576774" cy="805805"/>
      </dsp:txXfrm>
    </dsp:sp>
    <dsp:sp modelId="{4063BA5C-A8B9-450C-852B-87E9797584DF}">
      <dsp:nvSpPr>
        <dsp:cNvPr id="0" name=""/>
        <dsp:cNvSpPr/>
      </dsp:nvSpPr>
      <dsp:spPr>
        <a:xfrm>
          <a:off x="0" y="3025554"/>
          <a:ext cx="6507479" cy="8058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740DDC-CE1E-4FB0-BA9E-52C889BBE9FE}">
      <dsp:nvSpPr>
        <dsp:cNvPr id="0" name=""/>
        <dsp:cNvSpPr/>
      </dsp:nvSpPr>
      <dsp:spPr>
        <a:xfrm>
          <a:off x="243756" y="3206861"/>
          <a:ext cx="443193" cy="443193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85F0C-A4F3-4F80-B826-FD9B053DEF70}">
      <dsp:nvSpPr>
        <dsp:cNvPr id="0" name=""/>
        <dsp:cNvSpPr/>
      </dsp:nvSpPr>
      <dsp:spPr>
        <a:xfrm>
          <a:off x="930705" y="3025554"/>
          <a:ext cx="5576774" cy="805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281" tIns="85281" rIns="85281" bIns="8528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Includes Regional Grounds –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O'Moore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Park, Portlaoise and Connacht Centre, </a:t>
          </a:r>
          <a:r>
            <a:rPr lang="en-US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Bekan</a:t>
          </a:r>
          <a:endParaRPr lang="en-US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0705" y="3025554"/>
        <a:ext cx="5576774" cy="805805"/>
      </dsp:txXfrm>
    </dsp:sp>
    <dsp:sp modelId="{AE5E6723-1D66-4286-B00F-94E52DE25144}">
      <dsp:nvSpPr>
        <dsp:cNvPr id="0" name=""/>
        <dsp:cNvSpPr/>
      </dsp:nvSpPr>
      <dsp:spPr>
        <a:xfrm>
          <a:off x="0" y="4032812"/>
          <a:ext cx="6507479" cy="8058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AE095-7A8C-4B18-9038-92705F2B0490}">
      <dsp:nvSpPr>
        <dsp:cNvPr id="0" name=""/>
        <dsp:cNvSpPr/>
      </dsp:nvSpPr>
      <dsp:spPr>
        <a:xfrm>
          <a:off x="243756" y="4214118"/>
          <a:ext cx="443193" cy="443193"/>
        </a:xfrm>
        <a:prstGeom prst="rect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5B89E-8F4A-4E3F-9B8D-ECD81914ABC2}">
      <dsp:nvSpPr>
        <dsp:cNvPr id="0" name=""/>
        <dsp:cNvSpPr/>
      </dsp:nvSpPr>
      <dsp:spPr>
        <a:xfrm>
          <a:off x="930705" y="4032812"/>
          <a:ext cx="5576774" cy="805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281" tIns="85281" rIns="85281" bIns="8528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Officially launched Weds Dec 9th @7pm </a:t>
          </a:r>
        </a:p>
      </dsp:txBody>
      <dsp:txXfrm>
        <a:off x="930705" y="4032812"/>
        <a:ext cx="5576774" cy="8058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F3D0A-2F48-4B7A-AE93-46FE99976778}">
      <dsp:nvSpPr>
        <dsp:cNvPr id="0" name=""/>
        <dsp:cNvSpPr/>
      </dsp:nvSpPr>
      <dsp:spPr>
        <a:xfrm>
          <a:off x="0" y="3656"/>
          <a:ext cx="6791825" cy="7788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14171-9762-4484-9908-E3EED2F0EB28}">
      <dsp:nvSpPr>
        <dsp:cNvPr id="0" name=""/>
        <dsp:cNvSpPr/>
      </dsp:nvSpPr>
      <dsp:spPr>
        <a:xfrm>
          <a:off x="235602" y="178898"/>
          <a:ext cx="428368" cy="428368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D5FED-C563-407F-8941-8CE39B38B887}">
      <dsp:nvSpPr>
        <dsp:cNvPr id="0" name=""/>
        <dsp:cNvSpPr/>
      </dsp:nvSpPr>
      <dsp:spPr>
        <a:xfrm>
          <a:off x="899573" y="3656"/>
          <a:ext cx="5892251" cy="778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8" tIns="82428" rIns="82428" bIns="82428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Mainstreaming</a:t>
          </a:r>
          <a:r>
            <a:rPr lang="en-US" sz="1700" b="0" i="0" u="none" strike="noStrike" kern="1200" cap="none" baseline="0" noProof="0" dirty="0">
              <a:solidFill>
                <a:srgbClr val="01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0" i="0" u="none" strike="noStrike" kern="1200" cap="none" baseline="0" noProof="0" dirty="0">
              <a:latin typeface="Arial" panose="020B0604020202020204" pitchFamily="34" charset="0"/>
              <a:cs typeface="Arial" panose="020B0604020202020204" pitchFamily="34" charset="0"/>
            </a:rPr>
            <a:t>sustainability concerns into GAA </a:t>
          </a:r>
          <a:r>
            <a:rPr lang="en-US" sz="1700" b="0" i="0" u="none" strike="noStrike" kern="1200" cap="none" baseline="0" noProof="0" dirty="0">
              <a:solidFill>
                <a:srgbClr val="010000"/>
              </a:solidFill>
              <a:latin typeface="Arial" panose="020B0604020202020204" pitchFamily="34" charset="0"/>
              <a:cs typeface="Arial" panose="020B0604020202020204" pitchFamily="34" charset="0"/>
            </a:rPr>
            <a:t>planning</a:t>
          </a:r>
          <a:r>
            <a:rPr lang="en-US" sz="1700" b="0" i="0" u="none" strike="noStrike" kern="1200" cap="none" baseline="0" noProof="0" dirty="0">
              <a:latin typeface="Arial" panose="020B0604020202020204" pitchFamily="34" charset="0"/>
              <a:cs typeface="Arial" panose="020B0604020202020204" pitchFamily="34" charset="0"/>
            </a:rPr>
            <a:t> and practice, at club, regional and national level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573" y="3656"/>
        <a:ext cx="5892251" cy="778851"/>
      </dsp:txXfrm>
    </dsp:sp>
    <dsp:sp modelId="{CA1126AF-EFFA-4757-8E60-B1B448950917}">
      <dsp:nvSpPr>
        <dsp:cNvPr id="0" name=""/>
        <dsp:cNvSpPr/>
      </dsp:nvSpPr>
      <dsp:spPr>
        <a:xfrm>
          <a:off x="0" y="977220"/>
          <a:ext cx="6791825" cy="7788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77DA26-40AF-485D-B8C3-33E029244DE3}">
      <dsp:nvSpPr>
        <dsp:cNvPr id="0" name=""/>
        <dsp:cNvSpPr/>
      </dsp:nvSpPr>
      <dsp:spPr>
        <a:xfrm>
          <a:off x="235602" y="1152462"/>
          <a:ext cx="428368" cy="428368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82C0DB-89DB-4A80-BA5D-5C551410B074}">
      <dsp:nvSpPr>
        <dsp:cNvPr id="0" name=""/>
        <dsp:cNvSpPr/>
      </dsp:nvSpPr>
      <dsp:spPr>
        <a:xfrm>
          <a:off x="899573" y="977220"/>
          <a:ext cx="5892251" cy="778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8" tIns="82428" rIns="82428" bIns="82428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Ensuring consistency of green messaging across home, school, workplace, club, community</a:t>
          </a:r>
        </a:p>
      </dsp:txBody>
      <dsp:txXfrm>
        <a:off x="899573" y="977220"/>
        <a:ext cx="5892251" cy="778851"/>
      </dsp:txXfrm>
    </dsp:sp>
    <dsp:sp modelId="{867BBE4A-4802-464E-A104-3006F8C87230}">
      <dsp:nvSpPr>
        <dsp:cNvPr id="0" name=""/>
        <dsp:cNvSpPr/>
      </dsp:nvSpPr>
      <dsp:spPr>
        <a:xfrm>
          <a:off x="0" y="1950785"/>
          <a:ext cx="6791825" cy="7788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EA91A-CBE4-4B5C-BF04-22EBBCEF704E}">
      <dsp:nvSpPr>
        <dsp:cNvPr id="0" name=""/>
        <dsp:cNvSpPr/>
      </dsp:nvSpPr>
      <dsp:spPr>
        <a:xfrm>
          <a:off x="235602" y="2126026"/>
          <a:ext cx="428368" cy="428368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BA394-8F9D-4965-A749-5D78CBCAC20F}">
      <dsp:nvSpPr>
        <dsp:cNvPr id="0" name=""/>
        <dsp:cNvSpPr/>
      </dsp:nvSpPr>
      <dsp:spPr>
        <a:xfrm>
          <a:off x="899573" y="1950785"/>
          <a:ext cx="5892251" cy="778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8" tIns="82428" rIns="82428" bIns="8242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Helping clubs exchange experience and best practice</a:t>
          </a:r>
        </a:p>
      </dsp:txBody>
      <dsp:txXfrm>
        <a:off x="899573" y="1950785"/>
        <a:ext cx="5892251" cy="778851"/>
      </dsp:txXfrm>
    </dsp:sp>
    <dsp:sp modelId="{EFD9DC09-B53A-4D0C-9BB2-27A1890B5329}">
      <dsp:nvSpPr>
        <dsp:cNvPr id="0" name=""/>
        <dsp:cNvSpPr/>
      </dsp:nvSpPr>
      <dsp:spPr>
        <a:xfrm>
          <a:off x="0" y="2924349"/>
          <a:ext cx="6791825" cy="7788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6531D-6DA9-4CE9-A673-FC3018C2481C}">
      <dsp:nvSpPr>
        <dsp:cNvPr id="0" name=""/>
        <dsp:cNvSpPr/>
      </dsp:nvSpPr>
      <dsp:spPr>
        <a:xfrm>
          <a:off x="235602" y="3099591"/>
          <a:ext cx="428368" cy="428368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E58B0F-2F6F-48D8-8EDD-B16493BC6BEE}">
      <dsp:nvSpPr>
        <dsp:cNvPr id="0" name=""/>
        <dsp:cNvSpPr/>
      </dsp:nvSpPr>
      <dsp:spPr>
        <a:xfrm>
          <a:off x="899573" y="2924349"/>
          <a:ext cx="5892251" cy="778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8" tIns="82428" rIns="82428" bIns="8242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Raising awareness of projects and possibilities through Green Club publications and messaging</a:t>
          </a:r>
        </a:p>
      </dsp:txBody>
      <dsp:txXfrm>
        <a:off x="899573" y="2924349"/>
        <a:ext cx="5892251" cy="778851"/>
      </dsp:txXfrm>
    </dsp:sp>
    <dsp:sp modelId="{7A57FB6B-37A8-4416-BF81-FD7D5397F89A}">
      <dsp:nvSpPr>
        <dsp:cNvPr id="0" name=""/>
        <dsp:cNvSpPr/>
      </dsp:nvSpPr>
      <dsp:spPr>
        <a:xfrm>
          <a:off x="0" y="3897913"/>
          <a:ext cx="6791825" cy="7788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55A7A-A773-45DF-99E2-255598D6642C}">
      <dsp:nvSpPr>
        <dsp:cNvPr id="0" name=""/>
        <dsp:cNvSpPr/>
      </dsp:nvSpPr>
      <dsp:spPr>
        <a:xfrm>
          <a:off x="235602" y="4073155"/>
          <a:ext cx="428368" cy="428368"/>
        </a:xfrm>
        <a:prstGeom prst="rect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34798-BD25-4506-8A84-5A7C6AA303A2}">
      <dsp:nvSpPr>
        <dsp:cNvPr id="0" name=""/>
        <dsp:cNvSpPr/>
      </dsp:nvSpPr>
      <dsp:spPr>
        <a:xfrm>
          <a:off x="899573" y="3897913"/>
          <a:ext cx="5892251" cy="778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8" tIns="82428" rIns="82428" bIns="8242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Promoting pride in community and natural heritage</a:t>
          </a:r>
        </a:p>
      </dsp:txBody>
      <dsp:txXfrm>
        <a:off x="899573" y="3897913"/>
        <a:ext cx="5892251" cy="7788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C5EB8B-0A14-4E3E-8DB5-6E40A35F4409}">
      <dsp:nvSpPr>
        <dsp:cNvPr id="0" name=""/>
        <dsp:cNvSpPr/>
      </dsp:nvSpPr>
      <dsp:spPr>
        <a:xfrm>
          <a:off x="4379" y="39984"/>
          <a:ext cx="2633124" cy="7309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 dirty="0">
              <a:latin typeface="Arial" panose="020B0604020202020204" pitchFamily="34" charset="0"/>
              <a:cs typeface="Arial" panose="020B0604020202020204" pitchFamily="34" charset="0"/>
            </a:rPr>
            <a:t>Neighbours in Nature</a:t>
          </a:r>
        </a:p>
      </dsp:txBody>
      <dsp:txXfrm>
        <a:off x="4379" y="39984"/>
        <a:ext cx="2633124" cy="730926"/>
      </dsp:txXfrm>
    </dsp:sp>
    <dsp:sp modelId="{B3DA1AF6-0AD5-4C9D-A54A-FE46ACC868B4}">
      <dsp:nvSpPr>
        <dsp:cNvPr id="0" name=""/>
        <dsp:cNvSpPr/>
      </dsp:nvSpPr>
      <dsp:spPr>
        <a:xfrm>
          <a:off x="4379" y="770910"/>
          <a:ext cx="2633124" cy="43810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800" kern="1200" dirty="0">
              <a:latin typeface="Arial" panose="020B0604020202020204" pitchFamily="34" charset="0"/>
              <a:cs typeface="Arial" panose="020B0604020202020204" pitchFamily="34" charset="0"/>
            </a:rPr>
            <a:t>Learn – focus on plant, insect or animal species native to club area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800" kern="1200" dirty="0">
              <a:latin typeface="Arial" panose="020B0604020202020204" pitchFamily="34" charset="0"/>
              <a:cs typeface="Arial" panose="020B0604020202020204" pitchFamily="34" charset="0"/>
            </a:rPr>
            <a:t>Communicate (Workshop, signage, walkway benches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800" kern="1200" dirty="0">
              <a:latin typeface="Arial" panose="020B0604020202020204" pitchFamily="34" charset="0"/>
              <a:cs typeface="Arial" panose="020B0604020202020204" pitchFamily="34" charset="0"/>
            </a:rPr>
            <a:t>Actions to protect (e.g. litter pick, waste management, water quality, carbon/emissions, mowing schedule, pitch management)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800" kern="1200" dirty="0">
              <a:latin typeface="Arial" panose="020B0604020202020204" pitchFamily="34" charset="0"/>
              <a:cs typeface="Arial" panose="020B0604020202020204" pitchFamily="34" charset="0"/>
            </a:rPr>
            <a:t>Actions to encourage (e.g. habitat creation, planting)</a:t>
          </a:r>
        </a:p>
      </dsp:txBody>
      <dsp:txXfrm>
        <a:off x="4379" y="770910"/>
        <a:ext cx="2633124" cy="4381020"/>
      </dsp:txXfrm>
    </dsp:sp>
    <dsp:sp modelId="{BCD05AF3-CA97-4511-AB72-3CA9F8F99F20}">
      <dsp:nvSpPr>
        <dsp:cNvPr id="0" name=""/>
        <dsp:cNvSpPr/>
      </dsp:nvSpPr>
      <dsp:spPr>
        <a:xfrm>
          <a:off x="3006141" y="39984"/>
          <a:ext cx="2633124" cy="730926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 dirty="0">
              <a:latin typeface="Arial" panose="020B0604020202020204" pitchFamily="34" charset="0"/>
              <a:cs typeface="Arial" panose="020B0604020202020204" pitchFamily="34" charset="0"/>
            </a:rPr>
            <a:t>Greening our Clubhouse</a:t>
          </a:r>
        </a:p>
      </dsp:txBody>
      <dsp:txXfrm>
        <a:off x="3006141" y="39984"/>
        <a:ext cx="2633124" cy="730926"/>
      </dsp:txXfrm>
    </dsp:sp>
    <dsp:sp modelId="{EF8D57D3-3012-4748-9625-2A0D343513F3}">
      <dsp:nvSpPr>
        <dsp:cNvPr id="0" name=""/>
        <dsp:cNvSpPr/>
      </dsp:nvSpPr>
      <dsp:spPr>
        <a:xfrm>
          <a:off x="3006141" y="770910"/>
          <a:ext cx="2633124" cy="4381020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100" kern="1200" dirty="0">
              <a:latin typeface="Arial" panose="020B0604020202020204" pitchFamily="34" charset="0"/>
              <a:cs typeface="Arial" panose="020B0604020202020204" pitchFamily="34" charset="0"/>
            </a:rPr>
            <a:t>e.g.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100" kern="1200" dirty="0">
              <a:latin typeface="Arial" panose="020B0604020202020204" pitchFamily="34" charset="0"/>
              <a:cs typeface="Arial" panose="020B0604020202020204" pitchFamily="34" charset="0"/>
            </a:rPr>
            <a:t>Energy management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100" kern="1200" dirty="0">
              <a:latin typeface="Arial" panose="020B0604020202020204" pitchFamily="34" charset="0"/>
              <a:cs typeface="Arial" panose="020B0604020202020204" pitchFamily="34" charset="0"/>
            </a:rPr>
            <a:t>Water conservation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100" kern="1200" dirty="0">
              <a:latin typeface="Arial" panose="020B0604020202020204" pitchFamily="34" charset="0"/>
              <a:cs typeface="Arial" panose="020B0604020202020204" pitchFamily="34" charset="0"/>
            </a:rPr>
            <a:t>Waste Management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100" kern="1200" dirty="0">
              <a:latin typeface="Arial" panose="020B0604020202020204" pitchFamily="34" charset="0"/>
              <a:cs typeface="Arial" panose="020B0604020202020204" pitchFamily="34" charset="0"/>
            </a:rPr>
            <a:t>Communication and Signage</a:t>
          </a:r>
        </a:p>
      </dsp:txBody>
      <dsp:txXfrm>
        <a:off x="3006141" y="770910"/>
        <a:ext cx="2633124" cy="4381020"/>
      </dsp:txXfrm>
    </dsp:sp>
    <dsp:sp modelId="{BB873697-02B5-40AD-9E77-01F6871BD9DD}">
      <dsp:nvSpPr>
        <dsp:cNvPr id="0" name=""/>
        <dsp:cNvSpPr/>
      </dsp:nvSpPr>
      <dsp:spPr>
        <a:xfrm>
          <a:off x="6007903" y="39984"/>
          <a:ext cx="2633124" cy="730926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 dirty="0">
              <a:latin typeface="Arial" panose="020B0604020202020204" pitchFamily="34" charset="0"/>
              <a:cs typeface="Arial" panose="020B0604020202020204" pitchFamily="34" charset="0"/>
            </a:rPr>
            <a:t>Greening our Walkway</a:t>
          </a:r>
        </a:p>
      </dsp:txBody>
      <dsp:txXfrm>
        <a:off x="6007903" y="39984"/>
        <a:ext cx="2633124" cy="730926"/>
      </dsp:txXfrm>
    </dsp:sp>
    <dsp:sp modelId="{B9D9951E-7034-4A9F-8D46-DAB80F54A871}">
      <dsp:nvSpPr>
        <dsp:cNvPr id="0" name=""/>
        <dsp:cNvSpPr/>
      </dsp:nvSpPr>
      <dsp:spPr>
        <a:xfrm>
          <a:off x="6007903" y="770910"/>
          <a:ext cx="2633124" cy="4381020"/>
        </a:xfrm>
        <a:prstGeom prst="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100" kern="1200" dirty="0">
              <a:latin typeface="Arial" panose="020B0604020202020204" pitchFamily="34" charset="0"/>
              <a:cs typeface="Arial" panose="020B0604020202020204" pitchFamily="34" charset="0"/>
            </a:rPr>
            <a:t>Litter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100" kern="1200" dirty="0">
              <a:latin typeface="Arial" panose="020B0604020202020204" pitchFamily="34" charset="0"/>
              <a:cs typeface="Arial" panose="020B0604020202020204" pitchFamily="34" charset="0"/>
            </a:rPr>
            <a:t>Waste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100" kern="1200" dirty="0">
              <a:latin typeface="Arial" panose="020B0604020202020204" pitchFamily="34" charset="0"/>
              <a:cs typeface="Arial" panose="020B0604020202020204" pitchFamily="34" charset="0"/>
            </a:rPr>
            <a:t>Biodiversity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100" kern="1200" dirty="0">
              <a:latin typeface="Arial" panose="020B0604020202020204" pitchFamily="34" charset="0"/>
              <a:cs typeface="Arial" panose="020B0604020202020204" pitchFamily="34" charset="0"/>
            </a:rPr>
            <a:t>Water heritage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100" kern="1200" dirty="0">
              <a:latin typeface="Arial" panose="020B0604020202020204" pitchFamily="34" charset="0"/>
              <a:cs typeface="Arial" panose="020B0604020202020204" pitchFamily="34" charset="0"/>
            </a:rPr>
            <a:t>Communications – e.g. signage, benches, workshops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E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07903" y="770910"/>
        <a:ext cx="2633124" cy="4381020"/>
      </dsp:txXfrm>
    </dsp:sp>
    <dsp:sp modelId="{FC74EB44-E8C0-41A3-944E-0F36BBD0B46B}">
      <dsp:nvSpPr>
        <dsp:cNvPr id="0" name=""/>
        <dsp:cNvSpPr/>
      </dsp:nvSpPr>
      <dsp:spPr>
        <a:xfrm>
          <a:off x="9009665" y="39984"/>
          <a:ext cx="2633124" cy="730926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 dirty="0">
              <a:latin typeface="Arial" panose="020B0604020202020204" pitchFamily="34" charset="0"/>
              <a:cs typeface="Arial" panose="020B0604020202020204" pitchFamily="34" charset="0"/>
            </a:rPr>
            <a:t>Greening our Games</a:t>
          </a:r>
        </a:p>
      </dsp:txBody>
      <dsp:txXfrm>
        <a:off x="9009665" y="39984"/>
        <a:ext cx="2633124" cy="730926"/>
      </dsp:txXfrm>
    </dsp:sp>
    <dsp:sp modelId="{E38F86E2-D7FE-435A-B058-339B7D432DA4}">
      <dsp:nvSpPr>
        <dsp:cNvPr id="0" name=""/>
        <dsp:cNvSpPr/>
      </dsp:nvSpPr>
      <dsp:spPr>
        <a:xfrm>
          <a:off x="9009665" y="770910"/>
          <a:ext cx="2633124" cy="4381020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000" kern="1200" dirty="0">
              <a:latin typeface="Arial" panose="020B0604020202020204" pitchFamily="34" charset="0"/>
              <a:cs typeface="Arial" panose="020B0604020202020204" pitchFamily="34" charset="0"/>
            </a:rPr>
            <a:t>Transport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000" kern="1200" dirty="0">
              <a:latin typeface="Arial" panose="020B0604020202020204" pitchFamily="34" charset="0"/>
              <a:cs typeface="Arial" panose="020B0604020202020204" pitchFamily="34" charset="0"/>
            </a:rPr>
            <a:t>Single-use items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000" kern="1200" dirty="0">
              <a:latin typeface="Arial" panose="020B0604020202020204" pitchFamily="34" charset="0"/>
              <a:cs typeface="Arial" panose="020B0604020202020204" pitchFamily="34" charset="0"/>
            </a:rPr>
            <a:t>Match-day waste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000" kern="1200" dirty="0">
              <a:latin typeface="Arial" panose="020B0604020202020204" pitchFamily="34" charset="0"/>
              <a:cs typeface="Arial" panose="020B0604020202020204" pitchFamily="34" charset="0"/>
            </a:rPr>
            <a:t>Changing Rooms (Energy &amp; Water)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000" kern="1200" dirty="0">
              <a:latin typeface="Arial" panose="020B0604020202020204" pitchFamily="34" charset="0"/>
              <a:cs typeface="Arial" panose="020B0604020202020204" pitchFamily="34" charset="0"/>
            </a:rPr>
            <a:t>Gear and equipment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E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E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E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09665" y="770910"/>
        <a:ext cx="2633124" cy="4381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27T16:07:42.12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-2147483648-2147483648 16383 0 0,'0'0'-16383'0'0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4828A-36F7-43FD-BF45-15E4A882F59C}" type="datetimeFigureOut">
              <a:rPr lang="en-IE" smtClean="0"/>
              <a:t>12/02/2021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FFCB6-1BFD-48C4-8D61-18BA3B8EA90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902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117CC-3075-4F15-9755-BE5B7103FFA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87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C1AFC-86CB-0343-AC45-49457FDE7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29F94-A0A3-1E43-B9C6-C10564E9C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17738-61B4-5E46-9878-E5044BE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A7FC-B219-8747-B3B1-BF62A1AB79C2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C5EB4-B4E4-044E-9457-5CBAD6DF9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0335D-8C0F-1743-A43B-92778AF3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295-72CE-F644-9E14-4B2D4ADC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18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47393-2791-C74C-95B7-F70C28797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B0B2D-E5C4-1348-9583-E00D82193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95206-4441-394F-A921-CCE5FE6A3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A7FC-B219-8747-B3B1-BF62A1AB79C2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6BF8D-868F-2A4C-9403-BBA80A538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CD0A4-0BE6-594A-9B37-99159141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295-72CE-F644-9E14-4B2D4ADC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39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7EADE0-43E4-1841-8EF9-35BA352CA8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1EDC1-3603-BA46-B3EF-B9AABBC43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A157A-E5C0-BB4E-8A98-2E5419D61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A7FC-B219-8747-B3B1-BF62A1AB79C2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54699-A777-474C-9D4B-65FFBA6D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707C4-5150-7542-B938-4DF0DA659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295-72CE-F644-9E14-4B2D4ADC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66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758215"/>
            <a:ext cx="10972799" cy="4367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72007F4-986B-E24D-A266-5A2D347E889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09598" y="898359"/>
            <a:ext cx="10972799" cy="50051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62BFC03-9324-A649-8C1A-A5ACA5FC2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2A3579"/>
                </a:solidFill>
                <a:latin typeface="Source Sans Pro" panose="020B0503030403020204" pitchFamily="34" charset="77"/>
                <a:cs typeface="Source Sans Pro" panose="020B0503030403020204" pitchFamily="34" charset="77"/>
              </a:defRPr>
            </a:lvl1pPr>
          </a:lstStyle>
          <a:p>
            <a:fld id="{99F5493C-0AF7-0F43-8BA1-855C7B8CDF04}" type="datetime1">
              <a:rPr lang="en-IE" smtClean="0"/>
              <a:pPr/>
              <a:t>12/02/2021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5D683DE-C2A7-8C4D-BF6A-1511AEFAC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2A3579"/>
                </a:solidFill>
                <a:latin typeface="Source Sans Pro" panose="020B0503030403020204" pitchFamily="34" charset="77"/>
                <a:cs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6867233-EC95-9843-87B4-7CA84FBA6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2A3579"/>
                </a:solidFill>
                <a:latin typeface="Source Sans Pro" panose="020B0503030403020204" pitchFamily="34" charset="77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85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E769A-396B-3249-8D78-2EFF5A69B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241C2-7C7C-CA4D-99C4-298DAF3FE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4BE1E-F933-FB4C-A3BC-A581096F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A7FC-B219-8747-B3B1-BF62A1AB79C2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1B3C5-3FAC-D048-9009-EEFDE705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E8442-AD52-894A-88E2-F36863007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295-72CE-F644-9E14-4B2D4ADC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6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EAF36-02A6-C14C-A2F3-01BA01EA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FBEC4-03D0-8841-BA16-459200D2A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C8CB9-8EA0-CB44-9E3B-9D1FF9FFE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A7FC-B219-8747-B3B1-BF62A1AB79C2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11FC2-4F3C-4D43-811C-321C9F959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0D992-528C-7049-B408-85171589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295-72CE-F644-9E14-4B2D4ADC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7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1EBDB-B911-FE48-94F5-4AB43ED46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3C906-355A-CC40-86E8-5D53C512C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BBB8B-13A0-4448-8D41-6243C9AD8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7B30F-2EE8-1D44-B9BB-490F8F812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A7FC-B219-8747-B3B1-BF62A1AB79C2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1C37C-C41B-0540-ABD2-8C8FD5464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97487-68F9-CA47-9590-C79CCA62C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295-72CE-F644-9E14-4B2D4ADC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0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DBC8B-EC45-324D-AA05-320D627C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41D8-78F7-BD44-9D2D-C436615AE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C8258E-01BB-6F4A-815A-887F1A409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31900A-1B1F-5E46-BC1E-E69DEC3C0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B10964-A857-0C4E-AA8E-F4F31C4AD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A8A4C-3193-0E4B-9B6B-1F5D5DA66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A7FC-B219-8747-B3B1-BF62A1AB79C2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5E830-5019-364D-AD99-42CEBCE4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FCA71D-164F-5D41-B3BD-56D7C75AC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295-72CE-F644-9E14-4B2D4ADC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03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4D84A-27D0-0E46-9FEC-A5E857E7C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3F7268-B5F8-9C45-8EE0-B340EF824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A7FC-B219-8747-B3B1-BF62A1AB79C2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DFEC3-E093-9C45-9B6B-23672B47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1A65C-44E7-E04D-8A2F-6E56B1C8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295-72CE-F644-9E14-4B2D4ADC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4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EEDA16-7C60-B445-AE5E-C876994A6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A7FC-B219-8747-B3B1-BF62A1AB79C2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299A3-2530-B842-AB0C-CAFD47581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4B0B7-A111-584A-ADDD-CEA23BDE9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295-72CE-F644-9E14-4B2D4ADC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1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14E1F-6A07-8845-9711-40212F25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E0A8-A65D-A541-859E-BE77798E4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8C165A-0208-C442-971D-7AA73F068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40AEF-D81C-E840-9FA6-F31BABEAB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A7FC-B219-8747-B3B1-BF62A1AB79C2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AEF19-77A5-594D-8D05-86C6F6CF5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CC2AB-2654-CE48-B6D6-6F2AA8E63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295-72CE-F644-9E14-4B2D4ADC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9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E9F20-9A76-A143-A8BC-1F3F0D6D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543281-E710-5F4E-878A-A62DA42EC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7DE216-9EB9-034D-9B30-365ADB08B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FCC80-5B39-A040-AE5E-1FF340A15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A7FC-B219-8747-B3B1-BF62A1AB79C2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B404B-7C6E-8343-A2F7-5EB15689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0D837-9690-344F-B115-3A2D65294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295-72CE-F644-9E14-4B2D4ADC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1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7D73C2-1B1C-F844-A05F-13E2AE71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00682-D74C-154E-95B0-951000529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683DB-3747-144B-9AF5-DFA1EBFE7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5A7FC-B219-8747-B3B1-BF62A1AB79C2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E2A72-6B3D-7642-9D6F-B0E5AEFCD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6AC8F-F64E-924A-AC10-6FFC557E1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CB295-72CE-F644-9E14-4B2D4ADC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emf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C5E28-A8B9-BC4C-A65A-FDAD01436C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30BD35-21BD-3A4B-ACAA-681556F75F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F871F1-E49D-864A-BD55-FF3C06361A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67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512C5-55A7-4692-BF63-49100EA3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684" y="541"/>
            <a:ext cx="5052163" cy="11754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we doing it?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0" y="5505676"/>
            <a:ext cx="12192000" cy="1338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091" y="98098"/>
            <a:ext cx="1170088" cy="12780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F6B4E-7939-4C98-97F5-0565EDBE8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524" y="1474293"/>
            <a:ext cx="8889476" cy="387092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</a:t>
            </a:r>
            <a:r>
              <a:rPr lang="en-US" sz="2000" dirty="0" err="1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0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45 clubs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Clubs carry out baseline audits/surveys to establish a starting point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Partners support clubs in Identification &amp; Implementation of actions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Clubs give feedback on usefulness of existing resources and guidance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Partners develop new resources and guidance to meet the needs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of volunteer clubs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case studies to be developed to encourage and guide other clubs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relevant funding streams promoted and supported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 to feed into GAA policy &amp; guidance – e.g. development of sustainable pitch management guidelines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rgbClr val="005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8946AFF7-6A8F-4BC9-BC32-8E8651AB78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0857">
            <a:off x="9049435" y="445926"/>
            <a:ext cx="2765223" cy="395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75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6D43F-8FD4-41A8-9EFC-429463C68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6695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Engagement &amp; Education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3C2FDC0-2ACB-4D2F-8D06-1066EE997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898" y="2008252"/>
            <a:ext cx="4490664" cy="2841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0" y="5505676"/>
            <a:ext cx="12192000" cy="1338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1" y="0"/>
            <a:ext cx="1547812" cy="16906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8DF76-E0C1-41A2-9260-41AFB4A4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81" y="1719866"/>
            <a:ext cx="7563911" cy="369417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Green Club Youth Engagement Structures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Encouraging Youth Involvement on Green Team and in Green Club activities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Promoting connections with Green Schools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Linking with GAA youth </a:t>
            </a:r>
            <a:r>
              <a:rPr lang="en-US" sz="1400" dirty="0" err="1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en-US" sz="14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including the Future Leaders Transition Year </a:t>
            </a:r>
            <a:r>
              <a:rPr lang="en-US" sz="1400" dirty="0" err="1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4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Dermot </a:t>
            </a:r>
            <a:r>
              <a:rPr lang="en-US" sz="1400" dirty="0" err="1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Earley</a:t>
            </a:r>
            <a:r>
              <a:rPr lang="en-US" sz="14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Youth Leadership Initiative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with national youth fora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educational interventions for Club, Post-Primary and Primary, based on Green Club aims and content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 to the Curriculum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Oriented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Grounded in Place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 with the Experts and the Learners</a:t>
            </a:r>
          </a:p>
          <a:p>
            <a:pPr lvl="1"/>
            <a:endParaRPr lang="en-US" sz="1400" dirty="0">
              <a:solidFill>
                <a:srgbClr val="0059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78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70F9-DE2D-BC45-9079-D0D5F296A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A3579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A3579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7FE2C-39D1-1A4F-8ECD-7FF04EFA6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0284F-F0E1-274A-A32B-64AA3BB48F82}" type="datetime1">
              <a:rPr kumimoji="0" lang="en-IE" sz="1600" b="0" i="0" u="none" strike="noStrike" kern="1200" cap="none" spc="0" normalizeH="0" baseline="0" noProof="0">
                <a:ln>
                  <a:noFill/>
                </a:ln>
                <a:solidFill>
                  <a:srgbClr val="448C51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8C51"/>
              </a:solidFill>
              <a:effectLst/>
              <a:uLnTx/>
              <a:uFillTx/>
              <a:latin typeface="Source Sans Pro" panose="020B0503030403020204" pitchFamily="34" charset="77"/>
              <a:ea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0" y="5519056"/>
            <a:ext cx="12192000" cy="133894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437788A-B79A-2F4D-BF13-E8F8E8B50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809" y="185670"/>
            <a:ext cx="10170591" cy="1502687"/>
          </a:xfrm>
        </p:spPr>
        <p:txBody>
          <a:bodyPr>
            <a:normAutofit/>
          </a:bodyPr>
          <a:lstStyle/>
          <a:p>
            <a:r>
              <a:rPr lang="en-IE" sz="4000" b="1" dirty="0">
                <a:solidFill>
                  <a:srgbClr val="00597C"/>
                </a:solidFill>
                <a:latin typeface="Arial"/>
                <a:cs typeface="Arial"/>
              </a:rPr>
              <a:t>Milestones</a:t>
            </a:r>
            <a:endParaRPr lang="en-IE" sz="4000" b="1" u="sng" dirty="0">
              <a:solidFill>
                <a:srgbClr val="00597C"/>
              </a:solidFill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B82931-4ABD-4F14-AC87-D6E6B809F7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" y="28790"/>
            <a:ext cx="1323611" cy="144579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F22F173-835A-4280-96C9-A0446CA748F6}"/>
              </a:ext>
            </a:extLst>
          </p:cNvPr>
          <p:cNvCxnSpPr>
            <a:cxnSpLocks/>
          </p:cNvCxnSpPr>
          <p:nvPr/>
        </p:nvCxnSpPr>
        <p:spPr>
          <a:xfrm>
            <a:off x="609600" y="4214191"/>
            <a:ext cx="1117820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BAC917-2014-4284-BD31-2A0DFC07CE03}"/>
              </a:ext>
            </a:extLst>
          </p:cNvPr>
          <p:cNvSpPr/>
          <p:nvPr/>
        </p:nvSpPr>
        <p:spPr>
          <a:xfrm>
            <a:off x="609600" y="2683565"/>
            <a:ext cx="1557130" cy="99391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Club Executive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B2DA226-8EE3-4212-8522-A505EE6438CD}"/>
              </a:ext>
            </a:extLst>
          </p:cNvPr>
          <p:cNvSpPr/>
          <p:nvPr/>
        </p:nvSpPr>
        <p:spPr>
          <a:xfrm>
            <a:off x="2457174" y="2683565"/>
            <a:ext cx="1557130" cy="99391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Club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 Team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559FB06-6626-4FB2-AD58-A0F0CE06045E}"/>
              </a:ext>
            </a:extLst>
          </p:cNvPr>
          <p:cNvSpPr/>
          <p:nvPr/>
        </p:nvSpPr>
        <p:spPr>
          <a:xfrm>
            <a:off x="4324626" y="2676939"/>
            <a:ext cx="1557130" cy="99391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2B70A7B-F316-4852-926F-9CE88047BA8A}"/>
              </a:ext>
            </a:extLst>
          </p:cNvPr>
          <p:cNvSpPr/>
          <p:nvPr/>
        </p:nvSpPr>
        <p:spPr>
          <a:xfrm>
            <a:off x="6279148" y="2676938"/>
            <a:ext cx="1669772" cy="99391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Consultation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543F538-4952-4758-BD52-D697BB68CE42}"/>
              </a:ext>
            </a:extLst>
          </p:cNvPr>
          <p:cNvSpPr/>
          <p:nvPr/>
        </p:nvSpPr>
        <p:spPr>
          <a:xfrm>
            <a:off x="8346312" y="2676939"/>
            <a:ext cx="1557130" cy="99391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 Club </a:t>
            </a: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Charter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DB7D48-055F-4B0B-8AE0-0E8F907B2F52}"/>
              </a:ext>
            </a:extLst>
          </p:cNvPr>
          <p:cNvSpPr/>
          <p:nvPr/>
        </p:nvSpPr>
        <p:spPr>
          <a:xfrm>
            <a:off x="10317400" y="2676939"/>
            <a:ext cx="1557130" cy="993913"/>
          </a:xfrm>
          <a:prstGeom prst="roundRect">
            <a:avLst/>
          </a:prstGeom>
          <a:solidFill>
            <a:srgbClr val="40683D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Club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C7C3B-0495-483A-AAC9-D1BCFF66920C}"/>
              </a:ext>
            </a:extLst>
          </p:cNvPr>
          <p:cNvSpPr txBox="1"/>
          <p:nvPr/>
        </p:nvSpPr>
        <p:spPr>
          <a:xfrm>
            <a:off x="1252605" y="3701534"/>
            <a:ext cx="47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746A50-1712-49D7-B09D-9111C389BEF5}"/>
              </a:ext>
            </a:extLst>
          </p:cNvPr>
          <p:cNvSpPr txBox="1"/>
          <p:nvPr/>
        </p:nvSpPr>
        <p:spPr>
          <a:xfrm>
            <a:off x="3097220" y="3721412"/>
            <a:ext cx="47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45F551-23EF-46BC-82CE-BC569C3A5B65}"/>
              </a:ext>
            </a:extLst>
          </p:cNvPr>
          <p:cNvSpPr txBox="1"/>
          <p:nvPr/>
        </p:nvSpPr>
        <p:spPr>
          <a:xfrm>
            <a:off x="4941835" y="3728782"/>
            <a:ext cx="47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8F771-54DB-4380-AA6C-8774E77AD044}"/>
              </a:ext>
            </a:extLst>
          </p:cNvPr>
          <p:cNvSpPr txBox="1"/>
          <p:nvPr/>
        </p:nvSpPr>
        <p:spPr>
          <a:xfrm>
            <a:off x="6926294" y="3745471"/>
            <a:ext cx="47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C94E5A-C442-405F-9DB0-E7C30A4751CD}"/>
              </a:ext>
            </a:extLst>
          </p:cNvPr>
          <p:cNvSpPr txBox="1"/>
          <p:nvPr/>
        </p:nvSpPr>
        <p:spPr>
          <a:xfrm>
            <a:off x="8910753" y="3745471"/>
            <a:ext cx="47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89424D-F96A-40EE-BD34-B369537EBC89}"/>
              </a:ext>
            </a:extLst>
          </p:cNvPr>
          <p:cNvSpPr txBox="1"/>
          <p:nvPr/>
        </p:nvSpPr>
        <p:spPr>
          <a:xfrm>
            <a:off x="10821344" y="3737143"/>
            <a:ext cx="47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8BB02F-5267-4DF2-9F71-6CFCEDCA2B71}"/>
              </a:ext>
            </a:extLst>
          </p:cNvPr>
          <p:cNvSpPr txBox="1"/>
          <p:nvPr/>
        </p:nvSpPr>
        <p:spPr>
          <a:xfrm>
            <a:off x="1328983" y="4726849"/>
            <a:ext cx="2125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447468-B4DE-4F41-AE67-2C3EC67E561E}"/>
              </a:ext>
            </a:extLst>
          </p:cNvPr>
          <p:cNvSpPr txBox="1"/>
          <p:nvPr/>
        </p:nvSpPr>
        <p:spPr>
          <a:xfrm>
            <a:off x="10128726" y="4680138"/>
            <a:ext cx="2125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</a:t>
            </a:r>
          </a:p>
        </p:txBody>
      </p:sp>
    </p:spTree>
    <p:extLst>
      <p:ext uri="{BB962C8B-B14F-4D97-AF65-F5344CB8AC3E}">
        <p14:creationId xmlns:p14="http://schemas.microsoft.com/office/powerpoint/2010/main" val="3149234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70F9-DE2D-BC45-9079-D0D5F296A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A3579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A3579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7FE2C-39D1-1A4F-8ECD-7FF04EFA6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0284F-F0E1-274A-A32B-64AA3BB48F82}" type="datetime1">
              <a:rPr kumimoji="0" lang="en-IE" sz="1600" b="0" i="0" u="none" strike="noStrike" kern="1200" cap="none" spc="0" normalizeH="0" baseline="0" noProof="0">
                <a:ln>
                  <a:noFill/>
                </a:ln>
                <a:solidFill>
                  <a:srgbClr val="448C51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8C51"/>
              </a:solidFill>
              <a:effectLst/>
              <a:uLnTx/>
              <a:uFillTx/>
              <a:latin typeface="Source Sans Pro" panose="020B0503030403020204" pitchFamily="34" charset="77"/>
              <a:ea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0" y="5519056"/>
            <a:ext cx="12192000" cy="1338943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15A39AE-AE8A-40E6-A455-CFAA8B40B2E8}"/>
              </a:ext>
            </a:extLst>
          </p:cNvPr>
          <p:cNvSpPr txBox="1">
            <a:spLocks/>
          </p:cNvSpPr>
          <p:nvPr/>
        </p:nvSpPr>
        <p:spPr>
          <a:xfrm>
            <a:off x="1066800" y="2057046"/>
            <a:ext cx="10809515" cy="3694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70" y="516470"/>
            <a:ext cx="1323611" cy="14457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5A39AE-AE8A-40E6-A455-CFAA8B40B2E8}"/>
              </a:ext>
            </a:extLst>
          </p:cNvPr>
          <p:cNvSpPr txBox="1">
            <a:spLocks/>
          </p:cNvSpPr>
          <p:nvPr/>
        </p:nvSpPr>
        <p:spPr>
          <a:xfrm>
            <a:off x="1198897" y="1777488"/>
            <a:ext cx="10809515" cy="3694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078BC9BA-5A36-4794-A798-B7902B081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046" y="1106778"/>
            <a:ext cx="4417908" cy="44179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0BF8344-94B9-422B-9C2A-A1A8844FB80D}"/>
              </a:ext>
            </a:extLst>
          </p:cNvPr>
          <p:cNvSpPr txBox="1">
            <a:spLocks/>
          </p:cNvSpPr>
          <p:nvPr/>
        </p:nvSpPr>
        <p:spPr>
          <a:xfrm>
            <a:off x="1793323" y="860868"/>
            <a:ext cx="9356467" cy="854819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 Green Club Framework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6415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70F9-DE2D-BC45-9079-D0D5F296A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A3579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A3579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7FE2C-39D1-1A4F-8ECD-7FF04EFA6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0284F-F0E1-274A-A32B-64AA3BB48F82}" type="datetime1">
              <a:rPr kumimoji="0" lang="en-IE" sz="1600" b="0" i="0" u="none" strike="noStrike" kern="1200" cap="none" spc="0" normalizeH="0" baseline="0" noProof="0">
                <a:ln>
                  <a:noFill/>
                </a:ln>
                <a:solidFill>
                  <a:srgbClr val="448C51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8C51"/>
              </a:solidFill>
              <a:effectLst/>
              <a:uLnTx/>
              <a:uFillTx/>
              <a:latin typeface="Source Sans Pro" panose="020B0503030403020204" pitchFamily="34" charset="77"/>
              <a:ea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0" y="5519056"/>
            <a:ext cx="12192000" cy="1338943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15A39AE-AE8A-40E6-A455-CFAA8B40B2E8}"/>
              </a:ext>
            </a:extLst>
          </p:cNvPr>
          <p:cNvSpPr txBox="1">
            <a:spLocks/>
          </p:cNvSpPr>
          <p:nvPr/>
        </p:nvSpPr>
        <p:spPr>
          <a:xfrm>
            <a:off x="1066800" y="2057046"/>
            <a:ext cx="10809515" cy="3694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70" y="516470"/>
            <a:ext cx="1323611" cy="14457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5A39AE-AE8A-40E6-A455-CFAA8B40B2E8}"/>
              </a:ext>
            </a:extLst>
          </p:cNvPr>
          <p:cNvSpPr txBox="1">
            <a:spLocks/>
          </p:cNvSpPr>
          <p:nvPr/>
        </p:nvSpPr>
        <p:spPr>
          <a:xfrm>
            <a:off x="1198897" y="1777488"/>
            <a:ext cx="10809515" cy="3694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078BC9BA-5A36-4794-A798-B7902B081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046" y="1106778"/>
            <a:ext cx="4417908" cy="44179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0BF8344-94B9-422B-9C2A-A1A8844FB80D}"/>
              </a:ext>
            </a:extLst>
          </p:cNvPr>
          <p:cNvSpPr txBox="1">
            <a:spLocks/>
          </p:cNvSpPr>
          <p:nvPr/>
        </p:nvSpPr>
        <p:spPr>
          <a:xfrm>
            <a:off x="1793323" y="860868"/>
            <a:ext cx="9356467" cy="854819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 Green Club Framework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2B532F30-68E5-4EAC-8525-479CE2873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669" y="1629155"/>
            <a:ext cx="3842509" cy="384250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4F5027-F4FB-47D3-8A11-1ADE143CA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5" y="2827513"/>
            <a:ext cx="4077411" cy="1445791"/>
          </a:xfrm>
          <a:ln w="19050">
            <a:solidFill>
              <a:srgbClr val="00597C"/>
            </a:solidFill>
          </a:ln>
        </p:spPr>
        <p:txBody>
          <a:bodyPr>
            <a:noAutofit/>
          </a:bodyPr>
          <a:lstStyle/>
          <a:p>
            <a:pPr marL="457200" lvl="2" indent="0">
              <a:buNone/>
            </a:pPr>
            <a:r>
              <a:rPr lang="en-US" sz="2400" b="1" dirty="0">
                <a:solidFill>
                  <a:srgbClr val="00597C"/>
                </a:solidFill>
                <a:latin typeface="Arial"/>
                <a:cs typeface="Arial"/>
              </a:rPr>
              <a:t>Acknowledge</a:t>
            </a:r>
            <a:r>
              <a:rPr lang="en-US" sz="2400" dirty="0">
                <a:solidFill>
                  <a:srgbClr val="00597C"/>
                </a:solidFill>
                <a:latin typeface="Arial"/>
                <a:cs typeface="Arial"/>
              </a:rPr>
              <a:t> – Measures, Structures and Actions already in place</a:t>
            </a:r>
            <a:endParaRPr lang="en-US" sz="2200" dirty="0">
              <a:solidFill>
                <a:srgbClr val="005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solidFill>
                <a:srgbClr val="005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solidFill>
                <a:srgbClr val="005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DE83386-A283-4D7A-8436-434CFB125C90}"/>
              </a:ext>
            </a:extLst>
          </p:cNvPr>
          <p:cNvSpPr txBox="1">
            <a:spLocks/>
          </p:cNvSpPr>
          <p:nvPr/>
        </p:nvSpPr>
        <p:spPr>
          <a:xfrm>
            <a:off x="7798906" y="2827513"/>
            <a:ext cx="4077411" cy="1445791"/>
          </a:xfrm>
          <a:prstGeom prst="rect">
            <a:avLst/>
          </a:prstGeom>
          <a:ln w="19050">
            <a:solidFill>
              <a:srgbClr val="00597C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>
              <a:buNone/>
            </a:pPr>
            <a:r>
              <a:rPr lang="en-US" sz="2400" b="1" dirty="0">
                <a:solidFill>
                  <a:srgbClr val="00597C"/>
                </a:solidFill>
                <a:latin typeface="Arial"/>
                <a:cs typeface="Arial"/>
              </a:rPr>
              <a:t>Achieve</a:t>
            </a:r>
            <a:r>
              <a:rPr lang="en-US" sz="2000" b="1" dirty="0">
                <a:solidFill>
                  <a:srgbClr val="00597C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00597C"/>
                </a:solidFill>
                <a:latin typeface="Arial"/>
                <a:cs typeface="Arial"/>
              </a:rPr>
              <a:t>– </a:t>
            </a:r>
          </a:p>
          <a:p>
            <a:pPr marL="457200" lvl="2" indent="0">
              <a:buNone/>
            </a:pPr>
            <a:r>
              <a:rPr lang="en-US" sz="2400" dirty="0">
                <a:solidFill>
                  <a:srgbClr val="00597C"/>
                </a:solidFill>
                <a:latin typeface="Arial"/>
                <a:cs typeface="Arial"/>
              </a:rPr>
              <a:t>Learn, Introduce, Reduce, Communicate </a:t>
            </a:r>
            <a:endParaRPr lang="en-US" sz="2400" dirty="0">
              <a:solidFill>
                <a:srgbClr val="005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200" dirty="0">
              <a:solidFill>
                <a:srgbClr val="005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200" dirty="0">
              <a:solidFill>
                <a:srgbClr val="005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318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70F9-DE2D-BC45-9079-D0D5F296A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A3579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A3579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7FE2C-39D1-1A4F-8ECD-7FF04EFA6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0284F-F0E1-274A-A32B-64AA3BB48F82}" type="datetime1">
              <a:rPr kumimoji="0" lang="en-IE" sz="1600" b="0" i="0" u="none" strike="noStrike" kern="1200" cap="none" spc="0" normalizeH="0" baseline="0" noProof="0">
                <a:ln>
                  <a:noFill/>
                </a:ln>
                <a:solidFill>
                  <a:srgbClr val="448C51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8C51"/>
              </a:solidFill>
              <a:effectLst/>
              <a:uLnTx/>
              <a:uFillTx/>
              <a:latin typeface="Source Sans Pro" panose="020B0503030403020204" pitchFamily="34" charset="77"/>
              <a:ea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0" y="5519056"/>
            <a:ext cx="12192000" cy="1338943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15A39AE-AE8A-40E6-A455-CFAA8B40B2E8}"/>
              </a:ext>
            </a:extLst>
          </p:cNvPr>
          <p:cNvSpPr txBox="1">
            <a:spLocks/>
          </p:cNvSpPr>
          <p:nvPr/>
        </p:nvSpPr>
        <p:spPr>
          <a:xfrm>
            <a:off x="1066800" y="2057046"/>
            <a:ext cx="10809515" cy="3694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70" y="516470"/>
            <a:ext cx="1323611" cy="14457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5A39AE-AE8A-40E6-A455-CFAA8B40B2E8}"/>
              </a:ext>
            </a:extLst>
          </p:cNvPr>
          <p:cNvSpPr txBox="1">
            <a:spLocks/>
          </p:cNvSpPr>
          <p:nvPr/>
        </p:nvSpPr>
        <p:spPr>
          <a:xfrm>
            <a:off x="1198897" y="1777488"/>
            <a:ext cx="10809515" cy="3694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078BC9BA-5A36-4794-A798-B7902B081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046" y="1106778"/>
            <a:ext cx="4417908" cy="44179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0BF8344-94B9-422B-9C2A-A1A8844FB80D}"/>
              </a:ext>
            </a:extLst>
          </p:cNvPr>
          <p:cNvSpPr txBox="1">
            <a:spLocks/>
          </p:cNvSpPr>
          <p:nvPr/>
        </p:nvSpPr>
        <p:spPr>
          <a:xfrm>
            <a:off x="1793323" y="860868"/>
            <a:ext cx="9356467" cy="854819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 Green Club Framework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2B532F30-68E5-4EAC-8525-479CE2873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669" y="1629155"/>
            <a:ext cx="3842509" cy="384250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4F5027-F4FB-47D3-8A11-1ADE143CA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6" y="2827513"/>
            <a:ext cx="3842510" cy="1445791"/>
          </a:xfrm>
          <a:ln w="19050">
            <a:solidFill>
              <a:srgbClr val="00597C"/>
            </a:solidFill>
          </a:ln>
        </p:spPr>
        <p:txBody>
          <a:bodyPr>
            <a:noAutofit/>
          </a:bodyPr>
          <a:lstStyle/>
          <a:p>
            <a:pPr marL="457200" lvl="2" indent="0">
              <a:buNone/>
            </a:pPr>
            <a:r>
              <a:rPr lang="en-US" sz="2400" b="1" dirty="0">
                <a:solidFill>
                  <a:srgbClr val="00597C"/>
                </a:solidFill>
                <a:latin typeface="Arial"/>
                <a:cs typeface="Arial"/>
              </a:rPr>
              <a:t>Pick</a:t>
            </a:r>
            <a:r>
              <a:rPr lang="en-US" sz="2400" dirty="0">
                <a:solidFill>
                  <a:srgbClr val="00597C"/>
                </a:solidFill>
                <a:latin typeface="Arial"/>
                <a:cs typeface="Arial"/>
              </a:rPr>
              <a:t> – </a:t>
            </a:r>
          </a:p>
          <a:p>
            <a:pPr marL="457200" lvl="2" indent="0">
              <a:buNone/>
            </a:pPr>
            <a:r>
              <a:rPr lang="en-US" sz="2400" dirty="0">
                <a:solidFill>
                  <a:srgbClr val="00597C"/>
                </a:solidFill>
                <a:latin typeface="Arial"/>
                <a:cs typeface="Arial"/>
              </a:rPr>
              <a:t>Actions to be Undertaken</a:t>
            </a:r>
            <a:endParaRPr lang="en-US" sz="2200" dirty="0">
              <a:solidFill>
                <a:srgbClr val="005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solidFill>
                <a:srgbClr val="005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solidFill>
                <a:srgbClr val="005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DE83386-A283-4D7A-8436-434CFB125C90}"/>
              </a:ext>
            </a:extLst>
          </p:cNvPr>
          <p:cNvSpPr txBox="1">
            <a:spLocks/>
          </p:cNvSpPr>
          <p:nvPr/>
        </p:nvSpPr>
        <p:spPr>
          <a:xfrm>
            <a:off x="7895844" y="2827513"/>
            <a:ext cx="3980473" cy="1445791"/>
          </a:xfrm>
          <a:prstGeom prst="rect">
            <a:avLst/>
          </a:prstGeom>
          <a:ln w="19050">
            <a:solidFill>
              <a:srgbClr val="00597C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Plot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 </a:t>
            </a:r>
          </a:p>
          <a:p>
            <a:pPr marL="4572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Timelines and Targets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DC3C8D60-05DA-4FA3-BCA7-D18D55755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6156" y="1629156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63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70F9-DE2D-BC45-9079-D0D5F296A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A3579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A3579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7FE2C-39D1-1A4F-8ECD-7FF04EFA6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0284F-F0E1-274A-A32B-64AA3BB48F82}" type="datetime1">
              <a:rPr kumimoji="0" lang="en-IE" sz="1600" b="0" i="0" u="none" strike="noStrike" kern="1200" cap="none" spc="0" normalizeH="0" baseline="0" noProof="0">
                <a:ln>
                  <a:noFill/>
                </a:ln>
                <a:solidFill>
                  <a:srgbClr val="448C51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8C51"/>
              </a:solidFill>
              <a:effectLst/>
              <a:uLnTx/>
              <a:uFillTx/>
              <a:latin typeface="Source Sans Pro" panose="020B0503030403020204" pitchFamily="34" charset="77"/>
              <a:ea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0" y="5519056"/>
            <a:ext cx="12192000" cy="1338943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15A39AE-AE8A-40E6-A455-CFAA8B40B2E8}"/>
              </a:ext>
            </a:extLst>
          </p:cNvPr>
          <p:cNvSpPr txBox="1">
            <a:spLocks/>
          </p:cNvSpPr>
          <p:nvPr/>
        </p:nvSpPr>
        <p:spPr>
          <a:xfrm>
            <a:off x="1066800" y="2057046"/>
            <a:ext cx="10809515" cy="3694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70" y="516470"/>
            <a:ext cx="1323611" cy="14457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5A39AE-AE8A-40E6-A455-CFAA8B40B2E8}"/>
              </a:ext>
            </a:extLst>
          </p:cNvPr>
          <p:cNvSpPr txBox="1">
            <a:spLocks/>
          </p:cNvSpPr>
          <p:nvPr/>
        </p:nvSpPr>
        <p:spPr>
          <a:xfrm>
            <a:off x="1198897" y="1777488"/>
            <a:ext cx="10809515" cy="3694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078BC9BA-5A36-4794-A798-B7902B081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046" y="1106778"/>
            <a:ext cx="4417908" cy="44179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0BF8344-94B9-422B-9C2A-A1A8844FB80D}"/>
              </a:ext>
            </a:extLst>
          </p:cNvPr>
          <p:cNvSpPr txBox="1">
            <a:spLocks/>
          </p:cNvSpPr>
          <p:nvPr/>
        </p:nvSpPr>
        <p:spPr>
          <a:xfrm>
            <a:off x="1793323" y="860868"/>
            <a:ext cx="9356467" cy="854819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 Green Club Framework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2B532F30-68E5-4EAC-8525-479CE2873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669" y="1629155"/>
            <a:ext cx="3842509" cy="384250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4F5027-F4FB-47D3-8A11-1ADE143CA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5" y="2827513"/>
            <a:ext cx="3832137" cy="1445791"/>
          </a:xfrm>
          <a:ln w="19050">
            <a:solidFill>
              <a:srgbClr val="00597C"/>
            </a:solidFill>
          </a:ln>
        </p:spPr>
        <p:txBody>
          <a:bodyPr>
            <a:noAutofit/>
          </a:bodyPr>
          <a:lstStyle/>
          <a:p>
            <a:pPr marL="4572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Identify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 </a:t>
            </a:r>
          </a:p>
          <a:p>
            <a:pPr marL="4572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Existing partnerships (internal and external) and expertise within club. 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solidFill>
                <a:srgbClr val="005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solidFill>
                <a:srgbClr val="005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DE83386-A283-4D7A-8436-434CFB125C90}"/>
              </a:ext>
            </a:extLst>
          </p:cNvPr>
          <p:cNvSpPr txBox="1">
            <a:spLocks/>
          </p:cNvSpPr>
          <p:nvPr/>
        </p:nvSpPr>
        <p:spPr>
          <a:xfrm>
            <a:off x="7895844" y="2827513"/>
            <a:ext cx="3980473" cy="1445791"/>
          </a:xfrm>
          <a:prstGeom prst="rect">
            <a:avLst/>
          </a:prstGeom>
          <a:ln w="19050">
            <a:solidFill>
              <a:srgbClr val="00597C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Engage –</a:t>
            </a:r>
          </a:p>
          <a:p>
            <a:pPr marL="4572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Partnerships that need to be developed to implement plan – within the club and beyond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A green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FE5A6F6-9927-4EE7-ABC3-F7CAFF0C9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6156" y="1629156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31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70F9-DE2D-BC45-9079-D0D5F296A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A3579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A3579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7FE2C-39D1-1A4F-8ECD-7FF04EFA6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0284F-F0E1-274A-A32B-64AA3BB48F82}" type="datetime1">
              <a:rPr kumimoji="0" lang="en-IE" sz="1600" b="0" i="0" u="none" strike="noStrike" kern="1200" cap="none" spc="0" normalizeH="0" baseline="0" noProof="0">
                <a:ln>
                  <a:noFill/>
                </a:ln>
                <a:solidFill>
                  <a:srgbClr val="448C51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8C51"/>
              </a:solidFill>
              <a:effectLst/>
              <a:uLnTx/>
              <a:uFillTx/>
              <a:latin typeface="Source Sans Pro" panose="020B0503030403020204" pitchFamily="34" charset="77"/>
              <a:ea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0" y="5519056"/>
            <a:ext cx="12192000" cy="1338943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15A39AE-AE8A-40E6-A455-CFAA8B40B2E8}"/>
              </a:ext>
            </a:extLst>
          </p:cNvPr>
          <p:cNvSpPr txBox="1">
            <a:spLocks/>
          </p:cNvSpPr>
          <p:nvPr/>
        </p:nvSpPr>
        <p:spPr>
          <a:xfrm>
            <a:off x="1066800" y="2057046"/>
            <a:ext cx="10809515" cy="3694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70" y="516470"/>
            <a:ext cx="1323611" cy="14457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5A39AE-AE8A-40E6-A455-CFAA8B40B2E8}"/>
              </a:ext>
            </a:extLst>
          </p:cNvPr>
          <p:cNvSpPr txBox="1">
            <a:spLocks/>
          </p:cNvSpPr>
          <p:nvPr/>
        </p:nvSpPr>
        <p:spPr>
          <a:xfrm>
            <a:off x="1198897" y="1777488"/>
            <a:ext cx="10809515" cy="3694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078BC9BA-5A36-4794-A798-B7902B081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046" y="1106778"/>
            <a:ext cx="4417908" cy="44179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0BF8344-94B9-422B-9C2A-A1A8844FB80D}"/>
              </a:ext>
            </a:extLst>
          </p:cNvPr>
          <p:cNvSpPr txBox="1">
            <a:spLocks/>
          </p:cNvSpPr>
          <p:nvPr/>
        </p:nvSpPr>
        <p:spPr>
          <a:xfrm>
            <a:off x="1793323" y="860868"/>
            <a:ext cx="9356467" cy="854819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0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 Green Club Framework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2B532F30-68E5-4EAC-8525-479CE2873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669" y="1629155"/>
            <a:ext cx="3842509" cy="384250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4F5027-F4FB-47D3-8A11-1ADE143CA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6" y="2827513"/>
            <a:ext cx="3885984" cy="1445791"/>
          </a:xfrm>
          <a:ln w="19050">
            <a:solidFill>
              <a:srgbClr val="00597C"/>
            </a:solidFill>
          </a:ln>
        </p:spPr>
        <p:txBody>
          <a:bodyPr>
            <a:noAutofit/>
          </a:bodyPr>
          <a:lstStyle/>
          <a:p>
            <a:pPr marL="4572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Reflect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 </a:t>
            </a:r>
          </a:p>
          <a:p>
            <a:pPr marL="4572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 the benefits for club and community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solidFill>
                <a:srgbClr val="005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solidFill>
                <a:srgbClr val="005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DE83386-A283-4D7A-8436-434CFB125C90}"/>
              </a:ext>
            </a:extLst>
          </p:cNvPr>
          <p:cNvSpPr txBox="1">
            <a:spLocks/>
          </p:cNvSpPr>
          <p:nvPr/>
        </p:nvSpPr>
        <p:spPr>
          <a:xfrm>
            <a:off x="7895844" y="2827513"/>
            <a:ext cx="4295094" cy="1445791"/>
          </a:xfrm>
          <a:prstGeom prst="rect">
            <a:avLst/>
          </a:prstGeom>
          <a:ln w="19050">
            <a:solidFill>
              <a:srgbClr val="00597C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Review – </a:t>
            </a:r>
          </a:p>
          <a:p>
            <a:pPr marL="4572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Identify challenges encountered and recommendations for change/improvement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8F42543B-4E28-45FF-B33D-E6180C7B50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6156" y="1629156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7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70F9-DE2D-BC45-9079-D0D5F296A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A3579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A3579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7FE2C-39D1-1A4F-8ECD-7FF04EFA6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0284F-F0E1-274A-A32B-64AA3BB48F82}" type="datetime1">
              <a:rPr kumimoji="0" lang="en-IE" sz="1600" b="0" i="0" u="none" strike="noStrike" kern="1200" cap="none" spc="0" normalizeH="0" baseline="0" noProof="0">
                <a:ln>
                  <a:noFill/>
                </a:ln>
                <a:solidFill>
                  <a:srgbClr val="448C51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8C51"/>
              </a:solidFill>
              <a:effectLst/>
              <a:uLnTx/>
              <a:uFillTx/>
              <a:latin typeface="Source Sans Pro" panose="020B0503030403020204" pitchFamily="34" charset="77"/>
              <a:ea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0" y="5519056"/>
            <a:ext cx="12192000" cy="133894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437788A-B79A-2F4D-BF13-E8F8E8B50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05" y="117408"/>
            <a:ext cx="10170591" cy="1502687"/>
          </a:xfrm>
        </p:spPr>
        <p:txBody>
          <a:bodyPr>
            <a:normAutofit/>
          </a:bodyPr>
          <a:lstStyle/>
          <a:p>
            <a:r>
              <a:rPr lang="en-IE" sz="4000" b="1" dirty="0">
                <a:solidFill>
                  <a:srgbClr val="00597C"/>
                </a:solidFill>
                <a:latin typeface="Arial"/>
                <a:cs typeface="Arial"/>
              </a:rPr>
              <a:t>Ulster GAA Clubs – Priority Areas &amp; Potential Actions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206" y="28790"/>
            <a:ext cx="1323611" cy="1445791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/>
        </p:nvGraphicFramePr>
        <p:xfrm>
          <a:off x="272415" y="1346998"/>
          <a:ext cx="11647169" cy="5191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61118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73069" y="3352800"/>
            <a:ext cx="1911369" cy="776281"/>
            <a:chOff x="573069" y="3352800"/>
            <a:chExt cx="1911369" cy="776281"/>
          </a:xfrm>
        </p:grpSpPr>
        <p:grpSp>
          <p:nvGrpSpPr>
            <p:cNvPr id="4" name="Group 3"/>
            <p:cNvGrpSpPr/>
            <p:nvPr/>
          </p:nvGrpSpPr>
          <p:grpSpPr>
            <a:xfrm>
              <a:off x="1122477" y="3548082"/>
              <a:ext cx="1361961" cy="483374"/>
              <a:chOff x="1939246" y="3513951"/>
              <a:chExt cx="1361961" cy="48337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8120" y="3538929"/>
                <a:ext cx="273087" cy="458396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1939246" y="3513951"/>
                <a:ext cx="1111194" cy="479098"/>
                <a:chOff x="5908789" y="1641835"/>
                <a:chExt cx="1111194" cy="479098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181666" y="1654143"/>
                  <a:ext cx="838317" cy="466790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" r="7111"/>
                <a:stretch/>
              </p:blipFill>
              <p:spPr>
                <a:xfrm>
                  <a:off x="5908789" y="1641835"/>
                  <a:ext cx="288812" cy="475529"/>
                </a:xfrm>
                <a:prstGeom prst="rect">
                  <a:avLst/>
                </a:prstGeom>
              </p:spPr>
            </p:pic>
          </p:grpSp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069" y="3352800"/>
              <a:ext cx="556891" cy="77628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213900" y="304800"/>
            <a:ext cx="8483136" cy="4996408"/>
            <a:chOff x="3213900" y="304800"/>
            <a:chExt cx="8483136" cy="499640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3900" y="304800"/>
              <a:ext cx="8483136" cy="499640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55"/>
            <a:stretch/>
          </p:blipFill>
          <p:spPr>
            <a:xfrm>
              <a:off x="6042212" y="647237"/>
              <a:ext cx="1954306" cy="404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4142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70F9-DE2D-BC45-9079-D0D5F296A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609585">
              <a:defRPr/>
            </a:pPr>
            <a:fld id="{2066355A-084C-D24E-9AD2-7E4FC41EA627}" type="slidenum">
              <a:rPr lang="en-US"/>
              <a:pPr defTabSz="609585">
                <a:defRPr/>
              </a:pPr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7FE2C-39D1-1A4F-8ECD-7FF04EFA6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 defTabSz="609585">
              <a:defRPr/>
            </a:pPr>
            <a:fld id="{E070284F-F0E1-274A-A32B-64AA3BB48F82}" type="datetime1">
              <a:rPr lang="en-IE">
                <a:solidFill>
                  <a:srgbClr val="448C51"/>
                </a:solidFill>
              </a:rPr>
              <a:pPr defTabSz="609585">
                <a:defRPr/>
              </a:pPr>
              <a:t>12/02/2021</a:t>
            </a:fld>
            <a:endParaRPr lang="en-US" dirty="0">
              <a:solidFill>
                <a:srgbClr val="448C5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0" y="5519056"/>
            <a:ext cx="12192000" cy="133894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437788A-B79A-2F4D-BF13-E8F8E8B50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213" y="531517"/>
            <a:ext cx="10170591" cy="1502687"/>
          </a:xfrm>
        </p:spPr>
        <p:txBody>
          <a:bodyPr>
            <a:normAutofit/>
          </a:bodyPr>
          <a:lstStyle/>
          <a:p>
            <a:r>
              <a:rPr lang="en-IE" sz="3600" b="1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GAA Green Clubs Programme?</a:t>
            </a:r>
            <a:endParaRPr lang="en-US" sz="3600" b="1" dirty="0">
              <a:solidFill>
                <a:srgbClr val="005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15A39AE-AE8A-40E6-A455-CFAA8B40B2E8}"/>
              </a:ext>
            </a:extLst>
          </p:cNvPr>
          <p:cNvSpPr txBox="1">
            <a:spLocks/>
          </p:cNvSpPr>
          <p:nvPr/>
        </p:nvSpPr>
        <p:spPr>
          <a:xfrm>
            <a:off x="609600" y="2243528"/>
            <a:ext cx="11386121" cy="3694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597C"/>
                </a:solidFill>
              </a:rPr>
              <a:t>A partnership between GAA, LGFA, Camogie Association &amp; local government</a:t>
            </a:r>
          </a:p>
          <a:p>
            <a:r>
              <a:rPr lang="en-US" sz="2400" dirty="0">
                <a:solidFill>
                  <a:srgbClr val="00597C"/>
                </a:solidFill>
              </a:rPr>
              <a:t>Promoting sustainability awareness and engagement among Gaelic Games family membership</a:t>
            </a:r>
          </a:p>
          <a:p>
            <a:r>
              <a:rPr lang="en-US" sz="2400" dirty="0">
                <a:solidFill>
                  <a:srgbClr val="00597C"/>
                </a:solidFill>
              </a:rPr>
              <a:t>Supporting clubs in the greening of club operations, facilities management and infrastructure planning</a:t>
            </a:r>
          </a:p>
          <a:p>
            <a:r>
              <a:rPr lang="en-US" sz="2400" dirty="0">
                <a:solidFill>
                  <a:srgbClr val="00597C"/>
                </a:solidFill>
              </a:rPr>
              <a:t>Fostering links between clubs and community through shared sustainability projects</a:t>
            </a:r>
          </a:p>
          <a:p>
            <a:r>
              <a:rPr lang="en-US" sz="2400" dirty="0">
                <a:solidFill>
                  <a:srgbClr val="00597C"/>
                </a:solidFill>
              </a:rPr>
              <a:t>Weaving environmental awareness into the GAA's strong sense of community and place</a:t>
            </a:r>
          </a:p>
          <a:p>
            <a:endParaRPr lang="en-US" sz="2400" dirty="0">
              <a:solidFill>
                <a:srgbClr val="00597C"/>
              </a:solidFill>
            </a:endParaRPr>
          </a:p>
          <a:p>
            <a:endParaRPr lang="en-US" sz="2400" dirty="0">
              <a:solidFill>
                <a:srgbClr val="00597C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70" y="516470"/>
            <a:ext cx="1323611" cy="144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86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3080" y="3192258"/>
            <a:ext cx="1959928" cy="692309"/>
            <a:chOff x="2006707" y="3532476"/>
            <a:chExt cx="1959928" cy="6923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927" r="-796"/>
            <a:stretch/>
          </p:blipFill>
          <p:spPr>
            <a:xfrm>
              <a:off x="2441542" y="3532476"/>
              <a:ext cx="1193506" cy="66299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06707" y="3546548"/>
              <a:ext cx="403932" cy="662997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3578814" y="3547716"/>
              <a:ext cx="387821" cy="677069"/>
              <a:chOff x="561958" y="3124041"/>
              <a:chExt cx="403932" cy="66299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1958" y="3124041"/>
                <a:ext cx="403932" cy="662997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695960" y="3266440"/>
                <a:ext cx="158115" cy="3733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6500" b="-2"/>
              <a:stretch/>
            </p:blipFill>
            <p:spPr>
              <a:xfrm>
                <a:off x="620486" y="3413125"/>
                <a:ext cx="332340" cy="63105"/>
              </a:xfrm>
              <a:prstGeom prst="rect">
                <a:avLst/>
              </a:prstGeom>
            </p:spPr>
          </p:pic>
        </p:grpSp>
      </p:grpSp>
      <p:grpSp>
        <p:nvGrpSpPr>
          <p:cNvPr id="14" name="Group 13"/>
          <p:cNvGrpSpPr/>
          <p:nvPr/>
        </p:nvGrpSpPr>
        <p:grpSpPr>
          <a:xfrm>
            <a:off x="723106" y="3915049"/>
            <a:ext cx="1630050" cy="729775"/>
            <a:chOff x="175573" y="4218973"/>
            <a:chExt cx="1630050" cy="729775"/>
          </a:xfrm>
        </p:grpSpPr>
        <p:grpSp>
          <p:nvGrpSpPr>
            <p:cNvPr id="15" name="Group 14"/>
            <p:cNvGrpSpPr/>
            <p:nvPr/>
          </p:nvGrpSpPr>
          <p:grpSpPr>
            <a:xfrm>
              <a:off x="175573" y="4218973"/>
              <a:ext cx="1275084" cy="729775"/>
              <a:chOff x="175573" y="4218973"/>
              <a:chExt cx="1275084" cy="729775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25537" y="4249455"/>
                <a:ext cx="325120" cy="662997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5573" y="4224785"/>
                <a:ext cx="624527" cy="723963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6922" y="4218973"/>
                <a:ext cx="327978" cy="723963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32243" y="4224785"/>
              <a:ext cx="373380" cy="723963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560" y="432262"/>
            <a:ext cx="7781163" cy="475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81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39" y="3491180"/>
            <a:ext cx="2415749" cy="5791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459" y="98425"/>
            <a:ext cx="7420274" cy="503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30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41" y="3429000"/>
            <a:ext cx="2110923" cy="624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278" y="295930"/>
            <a:ext cx="7965751" cy="505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84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473" y="3266716"/>
            <a:ext cx="2227085" cy="723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379" y="258763"/>
            <a:ext cx="7475551" cy="505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23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9265"/>
            <a:ext cx="4092295" cy="815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825" y="364067"/>
            <a:ext cx="6635201" cy="494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27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3532476"/>
            <a:ext cx="3558848" cy="662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512" y="383998"/>
            <a:ext cx="7449489" cy="45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74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70F9-DE2D-BC45-9079-D0D5F296A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A3579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A3579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7FE2C-39D1-1A4F-8ECD-7FF04EFA6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0284F-F0E1-274A-A32B-64AA3BB48F82}" type="datetime1">
              <a:rPr kumimoji="0" lang="en-IE" sz="1600" b="0" i="0" u="none" strike="noStrike" kern="1200" cap="none" spc="0" normalizeH="0" baseline="0" noProof="0">
                <a:ln>
                  <a:noFill/>
                </a:ln>
                <a:solidFill>
                  <a:srgbClr val="448C51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48C51"/>
              </a:solidFill>
              <a:effectLst/>
              <a:uLnTx/>
              <a:uFillTx/>
              <a:latin typeface="Source Sans Pro" panose="020B0503030403020204" pitchFamily="34" charset="77"/>
              <a:ea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0" y="5519056"/>
            <a:ext cx="12192000" cy="133894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437788A-B79A-2F4D-BF13-E8F8E8B50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213" y="531517"/>
            <a:ext cx="10170591" cy="1502687"/>
          </a:xfrm>
        </p:spPr>
        <p:txBody>
          <a:bodyPr>
            <a:normAutofit/>
          </a:bodyPr>
          <a:lstStyle/>
          <a:p>
            <a:r>
              <a:rPr lang="en-IE" sz="4000" b="1" dirty="0">
                <a:solidFill>
                  <a:srgbClr val="00597C"/>
                </a:solidFill>
                <a:latin typeface="Arial"/>
                <a:cs typeface="Arial"/>
              </a:rPr>
              <a:t>Support Structures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15A39AE-AE8A-40E6-A455-CFAA8B40B2E8}"/>
              </a:ext>
            </a:extLst>
          </p:cNvPr>
          <p:cNvSpPr txBox="1">
            <a:spLocks/>
          </p:cNvSpPr>
          <p:nvPr/>
        </p:nvSpPr>
        <p:spPr>
          <a:xfrm>
            <a:off x="1066800" y="2057046"/>
            <a:ext cx="10809515" cy="3694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70" y="516470"/>
            <a:ext cx="1323611" cy="14457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5A39AE-AE8A-40E6-A455-CFAA8B40B2E8}"/>
              </a:ext>
            </a:extLst>
          </p:cNvPr>
          <p:cNvSpPr txBox="1">
            <a:spLocks/>
          </p:cNvSpPr>
          <p:nvPr/>
        </p:nvSpPr>
        <p:spPr>
          <a:xfrm>
            <a:off x="1382485" y="1982514"/>
            <a:ext cx="9437915" cy="3694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Ongoing access to Sub-Group GAA lead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Regularly monitored Green Club email – greenclubs@gaa.ie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Green Club Webpage – www.gaa.ie/greenclub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Green Club Facebook Closed Group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GAA Learning Platform Green Club Zone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9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Sub-Group Meeting – Early March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59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97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96F3228-8DD3-4999-9923-509707C67A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3"/>
          <a:stretch/>
        </p:blipFill>
        <p:spPr>
          <a:xfrm>
            <a:off x="-7150" y="0"/>
            <a:ext cx="866849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F981527-1C7E-4847-B180-945BFB1A8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18687AB1-A044-4E34-A02D-E2642BB627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24" r="11327"/>
          <a:stretch/>
        </p:blipFill>
        <p:spPr>
          <a:xfrm>
            <a:off x="11338100" y="6026762"/>
            <a:ext cx="742034" cy="674125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70725552-BD28-4564-8F72-DA077304C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787" y="5945007"/>
            <a:ext cx="949643" cy="837634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0539" y="170892"/>
            <a:ext cx="1356662" cy="1481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AFB695-B894-471D-92AA-E16A8ADA4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170" y="665038"/>
            <a:ext cx="3770141" cy="631245"/>
          </a:xfrm>
        </p:spPr>
        <p:txBody>
          <a:bodyPr anchor="b">
            <a:noAutofit/>
          </a:bodyPr>
          <a:lstStyle/>
          <a:p>
            <a:r>
              <a:rPr lang="en-US" sz="2800" b="1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Origins &amp; Background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36" y="5492494"/>
            <a:ext cx="959856" cy="10715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114185-40A9-46C4-9A63-5743D787ED80}"/>
              </a:ext>
            </a:extLst>
          </p:cNvPr>
          <p:cNvSpPr/>
          <p:nvPr/>
        </p:nvSpPr>
        <p:spPr>
          <a:xfrm>
            <a:off x="8342722" y="2253006"/>
            <a:ext cx="3412503" cy="293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1A6D2FA-ABAA-42FF-92BE-A54C603A35C1}"/>
              </a:ext>
            </a:extLst>
          </p:cNvPr>
          <p:cNvSpPr txBox="1">
            <a:spLocks/>
          </p:cNvSpPr>
          <p:nvPr/>
        </p:nvSpPr>
        <p:spPr>
          <a:xfrm>
            <a:off x="6653532" y="1880345"/>
            <a:ext cx="5538468" cy="37173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the GAA and </a:t>
            </a:r>
            <a:r>
              <a:rPr lang="en-US" sz="1700" dirty="0" err="1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Carlow</a:t>
            </a:r>
            <a:r>
              <a:rPr lang="en-US" sz="17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County Council were named Sustainable Development Goal (SDG) Champions by the Department of Communications, Climate Action &amp; Environment in 2019</a:t>
            </a:r>
            <a:endParaRPr lang="en-US" dirty="0">
              <a:solidFill>
                <a:srgbClr val="005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led to discussions between the GAA and local authority Climate Action Regional Offices (CAROs)</a:t>
            </a:r>
          </a:p>
          <a:p>
            <a:r>
              <a:rPr lang="en-US" sz="17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January 2020, the GAA signed a Memorandum of Understanding with the County &amp; City Management Association (CCMA), the representative group for local authority management in Ireland</a:t>
            </a:r>
          </a:p>
          <a:p>
            <a:r>
              <a:rPr lang="en-US" sz="17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CCMA &amp; CAROs helped the GAA to engage with expert partners in Energy, Water, Waste, Biodiversity &amp; Transport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B1E27-F891-4AF1-951C-16FEDD6B6D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9429" y="5953319"/>
            <a:ext cx="3461181" cy="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3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" name="Rectangle 1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group of people looking at a ball&#10;&#10;Description automatically generated">
            <a:extLst>
              <a:ext uri="{FF2B5EF4-FFF2-40B4-BE49-F238E27FC236}">
                <a16:creationId xmlns:a16="http://schemas.microsoft.com/office/drawing/2014/main" id="{589B0DD4-ED2A-49C1-99AB-62A45996F2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5028" y="0"/>
            <a:ext cx="7718253" cy="6106204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E8A8A1-50D0-4882-BBCA-82AE13B78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186" y="430702"/>
            <a:ext cx="4003682" cy="11247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the GAA going Green?</a:t>
            </a: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2" y="5519056"/>
            <a:ext cx="12192000" cy="133894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9E27C-C3F1-48C6-9690-F5F4A72DF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583" y="1735223"/>
            <a:ext cx="7718253" cy="3807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597C"/>
                </a:solidFill>
              </a:rPr>
              <a:t>Because we were asked</a:t>
            </a:r>
          </a:p>
          <a:p>
            <a:pPr lvl="1"/>
            <a:r>
              <a:rPr lang="en-US" sz="1700" dirty="0">
                <a:solidFill>
                  <a:srgbClr val="00597C"/>
                </a:solidFill>
              </a:rPr>
              <a:t>Clubs asking for guidance</a:t>
            </a:r>
          </a:p>
          <a:p>
            <a:pPr lvl="1"/>
            <a:r>
              <a:rPr lang="en-US" sz="1700" dirty="0">
                <a:solidFill>
                  <a:srgbClr val="00597C"/>
                </a:solidFill>
              </a:rPr>
              <a:t>Clubs wanting to share success stories</a:t>
            </a:r>
          </a:p>
          <a:p>
            <a:pPr lvl="1"/>
            <a:r>
              <a:rPr lang="en-US" sz="1700" dirty="0">
                <a:solidFill>
                  <a:srgbClr val="00597C"/>
                </a:solidFill>
              </a:rPr>
              <a:t>Positive responses to Green Club Questionnaire issued in March 2020  </a:t>
            </a:r>
          </a:p>
          <a:p>
            <a:r>
              <a:rPr lang="en-US" dirty="0">
                <a:solidFill>
                  <a:srgbClr val="00597C"/>
                </a:solidFill>
              </a:rPr>
              <a:t>Because it makes sense</a:t>
            </a:r>
          </a:p>
          <a:p>
            <a:pPr lvl="1"/>
            <a:r>
              <a:rPr lang="en-US" sz="1700" dirty="0">
                <a:solidFill>
                  <a:srgbClr val="00597C"/>
                </a:solidFill>
              </a:rPr>
              <a:t>Green planning benefits a club’s </a:t>
            </a:r>
            <a:r>
              <a:rPr lang="en-US" sz="1700" b="1" dirty="0">
                <a:solidFill>
                  <a:srgbClr val="00597C"/>
                </a:solidFill>
              </a:rPr>
              <a:t>Financial &amp; Operational Sustainability</a:t>
            </a:r>
          </a:p>
          <a:p>
            <a:pPr lvl="1"/>
            <a:r>
              <a:rPr lang="en-US" sz="1700" dirty="0">
                <a:solidFill>
                  <a:srgbClr val="00597C"/>
                </a:solidFill>
              </a:rPr>
              <a:t>It has the potential to strengthen </a:t>
            </a:r>
            <a:r>
              <a:rPr lang="en-US" sz="1700" b="1" dirty="0">
                <a:solidFill>
                  <a:srgbClr val="00597C"/>
                </a:solidFill>
              </a:rPr>
              <a:t>Club &amp; Community Engagement</a:t>
            </a:r>
          </a:p>
          <a:p>
            <a:pPr lvl="1"/>
            <a:r>
              <a:rPr lang="en-US" sz="1700" dirty="0">
                <a:solidFill>
                  <a:srgbClr val="00597C"/>
                </a:solidFill>
              </a:rPr>
              <a:t>Green action and awareness contributes to </a:t>
            </a:r>
            <a:r>
              <a:rPr lang="en-US" sz="1700" b="1" dirty="0">
                <a:solidFill>
                  <a:srgbClr val="00597C"/>
                </a:solidFill>
              </a:rPr>
              <a:t>well-being &amp; sense of place</a:t>
            </a:r>
          </a:p>
          <a:p>
            <a:r>
              <a:rPr lang="en-US" dirty="0">
                <a:solidFill>
                  <a:srgbClr val="00597C"/>
                </a:solidFill>
              </a:rPr>
              <a:t>Because it's the right thing to do</a:t>
            </a:r>
          </a:p>
          <a:p>
            <a:pPr lvl="1"/>
            <a:r>
              <a:rPr lang="en-US" dirty="0">
                <a:solidFill>
                  <a:srgbClr val="00597C"/>
                </a:solidFill>
                <a:ea typeface="+mn-lt"/>
                <a:cs typeface="+mn-lt"/>
              </a:rPr>
              <a:t>GAA Values – Respect, Community, Teamwork</a:t>
            </a:r>
            <a:endParaRPr lang="en-US" dirty="0">
              <a:solidFill>
                <a:srgbClr val="00597C"/>
              </a:solidFill>
            </a:endParaRPr>
          </a:p>
          <a:p>
            <a:pPr lvl="1"/>
            <a:endParaRPr lang="en-US" sz="1700" dirty="0">
              <a:solidFill>
                <a:srgbClr val="00597C"/>
              </a:solidFill>
            </a:endParaRPr>
          </a:p>
          <a:p>
            <a:pPr lvl="1"/>
            <a:endParaRPr lang="en-US" sz="1700" dirty="0">
              <a:solidFill>
                <a:srgbClr val="00597C"/>
              </a:solidFill>
            </a:endParaRPr>
          </a:p>
          <a:p>
            <a:endParaRPr lang="en-US" sz="1700" dirty="0">
              <a:solidFill>
                <a:srgbClr val="00597C"/>
              </a:solidFill>
            </a:endParaRPr>
          </a:p>
          <a:p>
            <a:endParaRPr lang="en-US" sz="1700" dirty="0">
              <a:solidFill>
                <a:srgbClr val="00597C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62" y="193791"/>
            <a:ext cx="1323611" cy="144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94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AFB695-B894-471D-92AA-E16A8ADA4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26" y="3157092"/>
            <a:ext cx="4147483" cy="23978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 Green Club </a:t>
            </a:r>
            <a:r>
              <a:rPr lang="en-US" sz="3600" b="1" dirty="0" err="1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3600" b="1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Phase 1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FEF1A3E-BD76-4ED1-B906-D16BE1C117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516352"/>
              </p:ext>
            </p:extLst>
          </p:nvPr>
        </p:nvGraphicFramePr>
        <p:xfrm>
          <a:off x="5303520" y="676656"/>
          <a:ext cx="6507480" cy="4842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0" y="5519056"/>
            <a:ext cx="12192000" cy="13389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30C660-68F4-475D-AB28-1FC448D13EF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56" y="863825"/>
            <a:ext cx="3928222" cy="2366569"/>
          </a:xfrm>
          <a:prstGeom prst="rect">
            <a:avLst/>
          </a:prstGeom>
          <a:ln w="28575">
            <a:solidFill>
              <a:srgbClr val="00597C"/>
            </a:solidFill>
          </a:ln>
        </p:spPr>
      </p:pic>
    </p:spTree>
    <p:extLst>
      <p:ext uri="{BB962C8B-B14F-4D97-AF65-F5344CB8AC3E}">
        <p14:creationId xmlns:p14="http://schemas.microsoft.com/office/powerpoint/2010/main" val="2155571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173E88-4363-4404-B3A2-AF5F291377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477012" y="5143769"/>
            <a:ext cx="11237976" cy="1234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E9291-F2A5-412F-86C8-557D35920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829" y="480060"/>
            <a:ext cx="793034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90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4AD29B6-BF3B-4407-9E75-52DF8E3B2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F8BA08-3E38-4B70-B93A-74F08E092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260019"/>
            <a:ext cx="11167447" cy="5933012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0EE83-E310-4921-8AB9-DC1FA53F6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416" y="754302"/>
            <a:ext cx="2993571" cy="543873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want to achieve?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0" y="5519056"/>
            <a:ext cx="12192000" cy="1338943"/>
          </a:xfrm>
          <a:prstGeom prst="rect">
            <a:avLst/>
          </a:prstGeom>
        </p:spPr>
      </p:pic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F2F1005A-6BD3-423B-A50C-16D81FB136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1575186"/>
              </p:ext>
            </p:extLst>
          </p:nvPr>
        </p:nvGraphicFramePr>
        <p:xfrm>
          <a:off x="4841966" y="552776"/>
          <a:ext cx="6791825" cy="4680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734" y="507160"/>
            <a:ext cx="1719695" cy="187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21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FD07C46-6BA9-499A-8DA6-00F939F1146D}"/>
                  </a:ext>
                </a:extLst>
              </p14:cNvPr>
              <p14:cNvContentPartPr/>
              <p14:nvPr/>
            </p14:nvContentPartPr>
            <p14:xfrm>
              <a:off x="6151006" y="704611"/>
              <a:ext cx="9525" cy="9525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FD07C46-6BA9-499A-8DA6-00F939F1146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147483648" y="-2147483648"/>
                <a:ext cx="0" cy="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88" y="1003513"/>
            <a:ext cx="10640183" cy="455136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0" y="5519056"/>
            <a:ext cx="12192000" cy="1338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AFB695-B894-471D-92AA-E16A8ADA4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2685" y="5519056"/>
            <a:ext cx="6226629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&amp; Partners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0" y="5505676"/>
            <a:ext cx="12192000" cy="133894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FF2512C5-55A7-4692-BF63-49100EA327F5}"/>
              </a:ext>
            </a:extLst>
          </p:cNvPr>
          <p:cNvSpPr txBox="1">
            <a:spLocks/>
          </p:cNvSpPr>
          <p:nvPr/>
        </p:nvSpPr>
        <p:spPr>
          <a:xfrm>
            <a:off x="195558" y="-316615"/>
            <a:ext cx="5318658" cy="1175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 Structure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78972" y="1003513"/>
            <a:ext cx="3396342" cy="0"/>
          </a:xfrm>
          <a:prstGeom prst="line">
            <a:avLst/>
          </a:prstGeom>
          <a:ln w="38100">
            <a:solidFill>
              <a:srgbClr val="54C0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708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7142-3A85-416B-B7B8-CB0AA3BC9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550" y="375044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All-Island Programme</a:t>
            </a:r>
          </a:p>
        </p:txBody>
      </p:sp>
      <p:pic>
        <p:nvPicPr>
          <p:cNvPr id="11" name="Picture 11" descr="Logo&#10;&#10;Description automatically generated">
            <a:extLst>
              <a:ext uri="{FF2B5EF4-FFF2-40B4-BE49-F238E27FC236}">
                <a16:creationId xmlns:a16="http://schemas.microsoft.com/office/drawing/2014/main" id="{84A6B91E-5073-4E3B-9D91-3D884D659E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5" y="1934574"/>
            <a:ext cx="2808179" cy="1135694"/>
          </a:xfrm>
        </p:spPr>
      </p:pic>
      <p:pic>
        <p:nvPicPr>
          <p:cNvPr id="12" name="Picture 12" descr="A close up of a flower&#10;&#10;Description automatically generated">
            <a:extLst>
              <a:ext uri="{FF2B5EF4-FFF2-40B4-BE49-F238E27FC236}">
                <a16:creationId xmlns:a16="http://schemas.microsoft.com/office/drawing/2014/main" id="{09885AA1-7B11-4FA7-8812-8FF46894B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3252830"/>
            <a:ext cx="2247819" cy="939855"/>
          </a:xfrm>
          <a:prstGeom prst="rect">
            <a:avLst/>
          </a:prstGeom>
        </p:spPr>
      </p:pic>
      <p:pic>
        <p:nvPicPr>
          <p:cNvPr id="13" name="Picture 13" descr="Text&#10;&#10;Description automatically generated">
            <a:extLst>
              <a:ext uri="{FF2B5EF4-FFF2-40B4-BE49-F238E27FC236}">
                <a16:creationId xmlns:a16="http://schemas.microsoft.com/office/drawing/2014/main" id="{15A8CBAF-3864-4D10-B56A-62BE26978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41" y="4585189"/>
            <a:ext cx="1247775" cy="914400"/>
          </a:xfrm>
          <a:prstGeom prst="rect">
            <a:avLst/>
          </a:prstGeom>
        </p:spPr>
      </p:pic>
      <p:pic>
        <p:nvPicPr>
          <p:cNvPr id="15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BA52AD4-BAFF-436B-ABB4-FCB668D7BF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3158" y="1935949"/>
            <a:ext cx="848228" cy="8373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48" r="725"/>
          <a:stretch/>
        </p:blipFill>
        <p:spPr>
          <a:xfrm>
            <a:off x="0" y="5519056"/>
            <a:ext cx="12192000" cy="13389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869" y="192481"/>
            <a:ext cx="1547812" cy="1690688"/>
          </a:xfrm>
          <a:prstGeom prst="rect">
            <a:avLst/>
          </a:prstGeom>
        </p:spPr>
      </p:pic>
      <p:sp>
        <p:nvSpPr>
          <p:cNvPr id="3" name="AutoShape 2" descr="NI Wa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5" name="AutoShape 4" descr="Northern Ireland Water (@niwnews) | Twit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13"/>
          <a:stretch/>
        </p:blipFill>
        <p:spPr>
          <a:xfrm>
            <a:off x="2789107" y="3121672"/>
            <a:ext cx="1838451" cy="131252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F7E941-E404-4202-A246-2C306A39D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4562" y="1979173"/>
            <a:ext cx="6956906" cy="3393448"/>
          </a:xfrm>
        </p:spPr>
        <p:txBody>
          <a:bodyPr>
            <a:noAutofit/>
          </a:bodyPr>
          <a:lstStyle/>
          <a:p>
            <a:r>
              <a:rPr lang="en-IE" sz="20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two Ulster GAA sub-groups within the seven subgroups of the Green Club first phase</a:t>
            </a:r>
          </a:p>
          <a:p>
            <a:r>
              <a:rPr lang="en-IE" sz="20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taking a cross-cutting approach to the five Green Club thematic areas</a:t>
            </a:r>
          </a:p>
          <a:p>
            <a:r>
              <a:rPr lang="en-IE" sz="20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GAA Green Club is collaborating with environmental organisations in the North to support and guide the clubs</a:t>
            </a:r>
          </a:p>
          <a:p>
            <a:r>
              <a:rPr lang="en-IE" sz="2000" dirty="0">
                <a:solidFill>
                  <a:srgbClr val="005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Donegal County Council and Derry-City and Strabane District Council have partnered with the GAA Green Club programme to develop a cross-border, North West Green Club hub</a:t>
            </a:r>
            <a:endParaRPr lang="en-US" sz="2000" dirty="0">
              <a:solidFill>
                <a:srgbClr val="005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Organisation logo">
            <a:extLst>
              <a:ext uri="{FF2B5EF4-FFF2-40B4-BE49-F238E27FC236}">
                <a16:creationId xmlns:a16="http://schemas.microsoft.com/office/drawing/2014/main" id="{E5BCDF1B-D289-4B1F-A8AE-7DFB5D6E9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50" y="4782537"/>
            <a:ext cx="2020353" cy="77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A5E299-0126-4A87-9CB3-A8F69ED793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1094" y="513418"/>
            <a:ext cx="2186037" cy="10055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E6248A-9D60-4712-8041-0E91D8C8B4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3378" y="5439221"/>
            <a:ext cx="1960186" cy="1043735"/>
          </a:xfrm>
          <a:prstGeom prst="rect">
            <a:avLst/>
          </a:prstGeom>
        </p:spPr>
      </p:pic>
      <p:pic>
        <p:nvPicPr>
          <p:cNvPr id="2054" name="Picture 6" descr="Image result for donegal county council">
            <a:extLst>
              <a:ext uri="{FF2B5EF4-FFF2-40B4-BE49-F238E27FC236}">
                <a16:creationId xmlns:a16="http://schemas.microsoft.com/office/drawing/2014/main" id="{C2A84C39-D4BE-4E6D-9AD1-A7AEF01EA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t="7518" r="4253"/>
          <a:stretch/>
        </p:blipFill>
        <p:spPr bwMode="auto">
          <a:xfrm>
            <a:off x="8784465" y="5370964"/>
            <a:ext cx="2488169" cy="111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347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33DA5F8D1DB34485F160197077F88F" ma:contentTypeVersion="11" ma:contentTypeDescription="Create a new document." ma:contentTypeScope="" ma:versionID="2e14054c2b83ec393c022b94ebe7f618">
  <xsd:schema xmlns:xsd="http://www.w3.org/2001/XMLSchema" xmlns:xs="http://www.w3.org/2001/XMLSchema" xmlns:p="http://schemas.microsoft.com/office/2006/metadata/properties" xmlns:ns2="dab3fb85-6e4b-42fa-9688-4609bc7adcf0" xmlns:ns3="5aed4023-8b74-4ac1-bd3f-d3e159ef3992" targetNamespace="http://schemas.microsoft.com/office/2006/metadata/properties" ma:root="true" ma:fieldsID="220a10d858656c3e474fea255fc7e0e5" ns2:_="" ns3:_="">
    <xsd:import namespace="dab3fb85-6e4b-42fa-9688-4609bc7adcf0"/>
    <xsd:import namespace="5aed4023-8b74-4ac1-bd3f-d3e159ef39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b3fb85-6e4b-42fa-9688-4609bc7adc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d4023-8b74-4ac1-bd3f-d3e159ef399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1F8C4FE-367C-4D79-BDEC-9CA38F6313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2A67FB-CFBD-4A81-810C-962BF99841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b3fb85-6e4b-42fa-9688-4609bc7adcf0"/>
    <ds:schemaRef ds:uri="5aed4023-8b74-4ac1-bd3f-d3e159ef39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6DC727A-0FAF-4F29-99D1-F40BC800CC7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2659</TotalTime>
  <Words>940</Words>
  <Application>Microsoft Office PowerPoint</Application>
  <PresentationFormat>Widescreen</PresentationFormat>
  <Paragraphs>158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Source Sans Pro</vt:lpstr>
      <vt:lpstr>Office Theme</vt:lpstr>
      <vt:lpstr>PowerPoint Presentation</vt:lpstr>
      <vt:lpstr>What is the GAA Green Clubs Programme?</vt:lpstr>
      <vt:lpstr>Origins &amp; Background</vt:lpstr>
      <vt:lpstr>Why is the GAA going Green?</vt:lpstr>
      <vt:lpstr>GAA Green Club Programme - Phase 1</vt:lpstr>
      <vt:lpstr>PowerPoint Presentation</vt:lpstr>
      <vt:lpstr>What do we want to achieve?</vt:lpstr>
      <vt:lpstr>Structures &amp; Partners</vt:lpstr>
      <vt:lpstr>An All-Island Programme</vt:lpstr>
      <vt:lpstr>How are we doing it?</vt:lpstr>
      <vt:lpstr>Youth Engagement &amp; Education</vt:lpstr>
      <vt:lpstr>Milestones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Ulster GAA Clubs – Priority Areas &amp; Potential 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 Structures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mide.nishuilleabhain2@mail.dcu.ie</cp:lastModifiedBy>
  <cp:revision>41</cp:revision>
  <dcterms:created xsi:type="dcterms:W3CDTF">2020-12-08T11:21:18Z</dcterms:created>
  <dcterms:modified xsi:type="dcterms:W3CDTF">2021-02-12T10:50:18Z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0x010100CB33DA5F8D1DB34485F160197077F88F</vt:lpwstr>
  </property>
</Properties>
</file>